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6" r:id="rId1"/>
    <p:sldMasterId id="2147483707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fortaa" panose="020B0604020202020204" charset="0"/>
      <p:regular r:id="rId37"/>
      <p:bold r:id="rId38"/>
    </p:embeddedFont>
    <p:embeddedFont>
      <p:font typeface="Comfortaa Medium" panose="020B0604020202020204" charset="0"/>
      <p:regular r:id="rId39"/>
      <p:bold r:id="rId40"/>
    </p:embeddedFont>
    <p:embeddedFont>
      <p:font typeface="Comfortaa SemiBold" panose="020B0604020202020204" charset="0"/>
      <p:regular r:id="rId41"/>
      <p:bold r:id="rId42"/>
    </p:embeddedFont>
    <p:embeddedFont>
      <p:font typeface="Gill Sans" panose="020B0604020202020204" charset="0"/>
      <p:regular r:id="rId43"/>
      <p:bold r:id="rId44"/>
    </p:embeddedFont>
    <p:embeddedFont>
      <p:font typeface="Nunito" pitchFamily="2" charset="0"/>
      <p:regular r:id="rId45"/>
      <p:bold r:id="rId46"/>
      <p:italic r:id="rId47"/>
      <p:boldItalic r:id="rId48"/>
    </p:embeddedFont>
    <p:embeddedFont>
      <p:font typeface="Nunito Black" pitchFamily="2" charset="0"/>
      <p:bold r:id="rId49"/>
      <p:boldItalic r:id="rId50"/>
    </p:embeddedFont>
    <p:embeddedFont>
      <p:font typeface="Open Sans" panose="020B0606030504020204" pitchFamily="34" charset="0"/>
      <p:regular r:id="rId51"/>
      <p:bold r:id="rId52"/>
      <p:italic r:id="rId53"/>
      <p:boldItalic r:id="rId54"/>
    </p:embeddedFont>
    <p:embeddedFont>
      <p:font typeface="Open Sans SemiBold" panose="020B0706030804020204" pitchFamily="34" charset="0"/>
      <p:regular r:id="rId55"/>
      <p:bold r:id="rId56"/>
      <p:italic r:id="rId57"/>
      <p:boldItalic r:id="rId58"/>
    </p:embeddedFont>
    <p:embeddedFont>
      <p:font typeface="Roboto" panose="02000000000000000000" pitchFamily="2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16">
          <p15:clr>
            <a:srgbClr val="9AA0A6"/>
          </p15:clr>
        </p15:guide>
        <p15:guide id="2" orient="horz" pos="260">
          <p15:clr>
            <a:srgbClr val="9AA0A6"/>
          </p15:clr>
        </p15:guide>
        <p15:guide id="3" pos="155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CEA281-6150-41D6-982A-D042F948BEE7}">
  <a:tblStyle styleId="{51CEA281-6150-41D6-982A-D042F948BE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416"/>
        <p:guide orient="horz" pos="260"/>
        <p:guide pos="1553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2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267c203635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267c203635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257447d7a54_0_1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257447d7a54_0_1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257447d7a54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257447d7a54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267e5d8d919_1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267e5d8d919_1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25f1e1226f0_0_1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25f1e1226f0_0_1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5fe777172b_2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25fe777172b_2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Metric Name</a:t>
            </a:r>
            <a:endParaRPr sz="900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Metric Category</a:t>
            </a:r>
            <a:endParaRPr sz="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Methodology</a:t>
            </a:r>
            <a:endParaRPr sz="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Formula</a:t>
            </a:r>
            <a:endParaRPr sz="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Breakouts</a:t>
            </a:r>
            <a:endParaRPr sz="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ROAS</a:t>
            </a:r>
            <a:endParaRPr sz="9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Sales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The Return on Ad Spend (gross sales generated per $1 spent) for a property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Sales/Investment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Brand Avidity, Fan avidity, Specific team combinations, Specific channel combinations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POAS</a:t>
            </a:r>
            <a:endParaRPr sz="9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Sales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The Return on Ad Spend (gross profit generated per $1 spent) for a property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Profit/Investment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Brand Avidity, Fan avidity, Specific team combinations, Specific channel combinations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267b6c2f326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267b6c2f326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2679cb84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2679cb84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Metric Name</a:t>
            </a:r>
            <a:endParaRPr sz="900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Metric Category</a:t>
            </a:r>
            <a:endParaRPr sz="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Methodology</a:t>
            </a:r>
            <a:endParaRPr sz="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Formula</a:t>
            </a:r>
            <a:endParaRPr sz="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Breakouts</a:t>
            </a:r>
            <a:endParaRPr sz="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ROAS</a:t>
            </a:r>
            <a:endParaRPr sz="9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Sales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The Return on Ad Spend (gross sales generated per $1 spent) for a property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Sales/Investment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Brand Avidity, Fan avidity, Specific team combinations, Specific channel combinations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POAS</a:t>
            </a:r>
            <a:endParaRPr sz="9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Sales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The Return on Ad Spend (gross profit generated per $1 spent) for a property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Profit/Investment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Brand Avidity, Fan avidity, Specific team combinations, Specific channel combinations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267f878607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267f878607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2679cb84c3f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2679cb84c3f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267b6c2f326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267b6c2f326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67c2036358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67c2036358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267c2036358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267c2036358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267d3e4e13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267d3e4e13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1e4e244f6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1e4e244f6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25fe777172b_2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25fe777172b_2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267b6c2f326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267b6c2f326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257447d7a54_0_1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257447d7a54_0_1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Metric Name</a:t>
            </a:r>
            <a:endParaRPr sz="900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Metric Category</a:t>
            </a:r>
            <a:endParaRPr sz="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Methodology</a:t>
            </a:r>
            <a:endParaRPr sz="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Formula</a:t>
            </a:r>
            <a:endParaRPr sz="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Breakouts</a:t>
            </a:r>
            <a:endParaRPr sz="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ROAS</a:t>
            </a:r>
            <a:endParaRPr sz="9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Sales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The Return on Ad Spend (gross sales generated per $1 spent) for a property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Sales/Investment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Brand Avidity, Fan avidity, Specific team combinations, Specific channel combinations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POAS</a:t>
            </a:r>
            <a:endParaRPr sz="9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Sales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The Return on Ad Spend (gross profit generated per $1 spent) for a property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Profit/Investment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Brand Avidity, Fan avidity, Specific team combinations, Specific channel combinations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267d3e4e139_1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267d3e4e139_1_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2679cb84c3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2679cb84c3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267c2036358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267c2036358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2573c88da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2573c88da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67e5d8d919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267e5d8d919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267e5d8d919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267e5d8d919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57447d7a5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257447d7a5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2ace755f6c_0_8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22ace755f6c_0_8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267d3e4e139_1_1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267d3e4e139_1_1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257447d7a54_0_1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257447d7a54_0_1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Metric Name</a:t>
            </a:r>
            <a:endParaRPr sz="900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Metric Category</a:t>
            </a:r>
            <a:endParaRPr sz="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Methodology</a:t>
            </a:r>
            <a:endParaRPr sz="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Formula</a:t>
            </a:r>
            <a:endParaRPr sz="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Breakouts</a:t>
            </a:r>
            <a:endParaRPr sz="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ROAS</a:t>
            </a:r>
            <a:endParaRPr sz="9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Sales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The Return on Ad Spend (gross sales generated per $1 spent) for a property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Sales/Investment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Brand Avidity, Fan avidity, Specific team combinations, Specific channel combinations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POAS</a:t>
            </a:r>
            <a:endParaRPr sz="9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Sales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The Return on Ad Spend (gross profit generated per $1 spent) for a property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Profit/Investment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Brand Avidity, Fan avidity, Specific team combinations, Specific channel combinations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67c2036358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267c2036358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0" y="4725"/>
            <a:ext cx="9144000" cy="1976400"/>
          </a:xfrm>
          <a:prstGeom prst="rect">
            <a:avLst/>
          </a:prstGeom>
          <a:solidFill>
            <a:srgbClr val="FFFFFF">
              <a:alpha val="6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3167100"/>
            <a:ext cx="9144000" cy="1976400"/>
          </a:xfrm>
          <a:prstGeom prst="rect">
            <a:avLst/>
          </a:prstGeom>
          <a:solidFill>
            <a:srgbClr val="FFFFFF">
              <a:alpha val="6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53375" y="2110198"/>
            <a:ext cx="5581200" cy="6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213575" y="2631202"/>
            <a:ext cx="56187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000"/>
              <a:buNone/>
              <a:defRPr sz="1000">
                <a:solidFill>
                  <a:srgbClr val="EEEEEE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6" name="Google Shape;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063" y="2345475"/>
            <a:ext cx="2010123" cy="452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2"/>
          <p:cNvCxnSpPr/>
          <p:nvPr/>
        </p:nvCxnSpPr>
        <p:spPr>
          <a:xfrm>
            <a:off x="2733588" y="2266950"/>
            <a:ext cx="0" cy="600000"/>
          </a:xfrm>
          <a:prstGeom prst="straightConnector1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8;p2"/>
          <p:cNvSpPr/>
          <p:nvPr/>
        </p:nvSpPr>
        <p:spPr>
          <a:xfrm>
            <a:off x="0" y="1952625"/>
            <a:ext cx="9144000" cy="381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152775"/>
            <a:ext cx="9144000" cy="38100"/>
          </a:xfrm>
          <a:prstGeom prst="rect">
            <a:avLst/>
          </a:prstGeom>
          <a:solidFill>
            <a:srgbClr val="D5D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nn Diagram - Single ">
  <p:cSld name="SECTION_HEADER_1_2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"/>
          <p:cNvSpPr/>
          <p:nvPr/>
        </p:nvSpPr>
        <p:spPr>
          <a:xfrm>
            <a:off x="14160000" y="1121031"/>
            <a:ext cx="356100" cy="3609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"/>
          <p:cNvSpPr/>
          <p:nvPr/>
        </p:nvSpPr>
        <p:spPr>
          <a:xfrm>
            <a:off x="14160000" y="2181237"/>
            <a:ext cx="356100" cy="360900"/>
          </a:xfrm>
          <a:prstGeom prst="rect">
            <a:avLst/>
          </a:prstGeom>
          <a:solidFill>
            <a:srgbClr val="0070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1"/>
          <p:cNvSpPr/>
          <p:nvPr/>
        </p:nvSpPr>
        <p:spPr>
          <a:xfrm>
            <a:off x="14160000" y="3269651"/>
            <a:ext cx="356100" cy="3609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1"/>
          <p:cNvSpPr txBox="1">
            <a:spLocks noGrp="1"/>
          </p:cNvSpPr>
          <p:nvPr>
            <p:ph type="title"/>
          </p:nvPr>
        </p:nvSpPr>
        <p:spPr>
          <a:xfrm>
            <a:off x="14306850" y="3746767"/>
            <a:ext cx="2513400" cy="2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200"/>
              <a:buNone/>
              <a:defRPr sz="12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1"/>
          <p:cNvSpPr txBox="1">
            <a:spLocks noGrp="1"/>
          </p:cNvSpPr>
          <p:nvPr>
            <p:ph type="title" idx="2"/>
          </p:nvPr>
        </p:nvSpPr>
        <p:spPr>
          <a:xfrm>
            <a:off x="14315350" y="1121025"/>
            <a:ext cx="2268300" cy="360900"/>
          </a:xfrm>
          <a:prstGeom prst="rect">
            <a:avLst/>
          </a:prstGeom>
          <a:solidFill>
            <a:srgbClr val="0099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6" name="Google Shape;136;p11"/>
          <p:cNvSpPr txBox="1">
            <a:spLocks noGrp="1"/>
          </p:cNvSpPr>
          <p:nvPr>
            <p:ph type="title" idx="3"/>
          </p:nvPr>
        </p:nvSpPr>
        <p:spPr>
          <a:xfrm>
            <a:off x="14315350" y="2182675"/>
            <a:ext cx="2268300" cy="360900"/>
          </a:xfrm>
          <a:prstGeom prst="rect">
            <a:avLst/>
          </a:prstGeom>
          <a:solidFill>
            <a:srgbClr val="00705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7" name="Google Shape;137;p11"/>
          <p:cNvSpPr txBox="1">
            <a:spLocks noGrp="1"/>
          </p:cNvSpPr>
          <p:nvPr>
            <p:ph type="title" idx="4"/>
          </p:nvPr>
        </p:nvSpPr>
        <p:spPr>
          <a:xfrm>
            <a:off x="14315350" y="3270725"/>
            <a:ext cx="2268300" cy="360900"/>
          </a:xfrm>
          <a:prstGeom prst="rect">
            <a:avLst/>
          </a:prstGeom>
          <a:solidFill>
            <a:srgbClr val="4FBB5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8" name="Google Shape;138;p11"/>
          <p:cNvSpPr txBox="1">
            <a:spLocks noGrp="1"/>
          </p:cNvSpPr>
          <p:nvPr>
            <p:ph type="title" idx="5"/>
          </p:nvPr>
        </p:nvSpPr>
        <p:spPr>
          <a:xfrm>
            <a:off x="14306850" y="2703413"/>
            <a:ext cx="2513400" cy="2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200"/>
              <a:buNone/>
              <a:defRPr sz="12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11"/>
          <p:cNvSpPr txBox="1">
            <a:spLocks noGrp="1"/>
          </p:cNvSpPr>
          <p:nvPr>
            <p:ph type="title" idx="6"/>
          </p:nvPr>
        </p:nvSpPr>
        <p:spPr>
          <a:xfrm>
            <a:off x="14306850" y="1630019"/>
            <a:ext cx="2513400" cy="2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200"/>
              <a:buNone/>
              <a:defRPr sz="12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11"/>
          <p:cNvSpPr/>
          <p:nvPr/>
        </p:nvSpPr>
        <p:spPr>
          <a:xfrm>
            <a:off x="7032000" y="1349629"/>
            <a:ext cx="264300" cy="2679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1"/>
          <p:cNvSpPr/>
          <p:nvPr/>
        </p:nvSpPr>
        <p:spPr>
          <a:xfrm>
            <a:off x="7032000" y="2136301"/>
            <a:ext cx="264300" cy="267900"/>
          </a:xfrm>
          <a:prstGeom prst="rect">
            <a:avLst/>
          </a:prstGeom>
          <a:solidFill>
            <a:srgbClr val="0070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1"/>
          <p:cNvSpPr/>
          <p:nvPr/>
        </p:nvSpPr>
        <p:spPr>
          <a:xfrm>
            <a:off x="7032000" y="2943903"/>
            <a:ext cx="264300" cy="2679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1"/>
          <p:cNvSpPr txBox="1">
            <a:spLocks noGrp="1"/>
          </p:cNvSpPr>
          <p:nvPr>
            <p:ph type="title" idx="7"/>
          </p:nvPr>
        </p:nvSpPr>
        <p:spPr>
          <a:xfrm>
            <a:off x="7140961" y="3297923"/>
            <a:ext cx="1864800" cy="2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1"/>
          <p:cNvSpPr txBox="1">
            <a:spLocks noGrp="1"/>
          </p:cNvSpPr>
          <p:nvPr>
            <p:ph type="title" idx="8"/>
          </p:nvPr>
        </p:nvSpPr>
        <p:spPr>
          <a:xfrm>
            <a:off x="7109168" y="1349625"/>
            <a:ext cx="1683000" cy="267900"/>
          </a:xfrm>
          <a:prstGeom prst="rect">
            <a:avLst/>
          </a:prstGeom>
          <a:solidFill>
            <a:srgbClr val="0099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 sz="9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5" name="Google Shape;145;p11"/>
          <p:cNvSpPr txBox="1">
            <a:spLocks noGrp="1"/>
          </p:cNvSpPr>
          <p:nvPr>
            <p:ph type="title" idx="9"/>
          </p:nvPr>
        </p:nvSpPr>
        <p:spPr>
          <a:xfrm>
            <a:off x="7109168" y="2137368"/>
            <a:ext cx="1683000" cy="267900"/>
          </a:xfrm>
          <a:prstGeom prst="rect">
            <a:avLst/>
          </a:prstGeom>
          <a:solidFill>
            <a:srgbClr val="00705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 sz="9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6" name="Google Shape;146;p11"/>
          <p:cNvSpPr txBox="1">
            <a:spLocks noGrp="1"/>
          </p:cNvSpPr>
          <p:nvPr>
            <p:ph type="title" idx="13"/>
          </p:nvPr>
        </p:nvSpPr>
        <p:spPr>
          <a:xfrm>
            <a:off x="7109168" y="2944700"/>
            <a:ext cx="1683000" cy="267900"/>
          </a:xfrm>
          <a:prstGeom prst="rect">
            <a:avLst/>
          </a:prstGeom>
          <a:solidFill>
            <a:srgbClr val="4FBB5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 sz="9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7" name="Google Shape;147;p11"/>
          <p:cNvSpPr txBox="1">
            <a:spLocks noGrp="1"/>
          </p:cNvSpPr>
          <p:nvPr>
            <p:ph type="title" idx="14"/>
          </p:nvPr>
        </p:nvSpPr>
        <p:spPr>
          <a:xfrm>
            <a:off x="7140961" y="2523756"/>
            <a:ext cx="1864800" cy="2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1"/>
          <p:cNvSpPr txBox="1">
            <a:spLocks noGrp="1"/>
          </p:cNvSpPr>
          <p:nvPr>
            <p:ph type="title" idx="15"/>
          </p:nvPr>
        </p:nvSpPr>
        <p:spPr>
          <a:xfrm>
            <a:off x="7140961" y="1727298"/>
            <a:ext cx="1864800" cy="2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900"/>
              <a:buNone/>
              <a:defRPr sz="900"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pic>
        <p:nvPicPr>
          <p:cNvPr id="149" name="Google Shape;14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96625" y="1418800"/>
            <a:ext cx="3509100" cy="20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1"/>
          <p:cNvSpPr txBox="1">
            <a:spLocks noGrp="1"/>
          </p:cNvSpPr>
          <p:nvPr>
            <p:ph type="title" idx="16"/>
          </p:nvPr>
        </p:nvSpPr>
        <p:spPr>
          <a:xfrm>
            <a:off x="3226200" y="2438925"/>
            <a:ext cx="1741500" cy="36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51" name="Google Shape;151;p11"/>
          <p:cNvSpPr txBox="1"/>
          <p:nvPr/>
        </p:nvSpPr>
        <p:spPr>
          <a:xfrm>
            <a:off x="4313200" y="2609850"/>
            <a:ext cx="6078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Unique Followers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152" name="Google Shape;152;p11"/>
          <p:cNvSpPr txBox="1">
            <a:spLocks noGrp="1"/>
          </p:cNvSpPr>
          <p:nvPr>
            <p:ph type="title" idx="17"/>
          </p:nvPr>
        </p:nvSpPr>
        <p:spPr>
          <a:xfrm>
            <a:off x="4888650" y="2438925"/>
            <a:ext cx="931200" cy="36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53" name="Google Shape;153;p11"/>
          <p:cNvSpPr txBox="1"/>
          <p:nvPr/>
        </p:nvSpPr>
        <p:spPr>
          <a:xfrm>
            <a:off x="4947176" y="2609850"/>
            <a:ext cx="7746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Shared Followers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154" name="Google Shape;154;p11"/>
          <p:cNvSpPr txBox="1">
            <a:spLocks noGrp="1"/>
          </p:cNvSpPr>
          <p:nvPr>
            <p:ph type="title" idx="18"/>
          </p:nvPr>
        </p:nvSpPr>
        <p:spPr>
          <a:xfrm>
            <a:off x="5743725" y="2438925"/>
            <a:ext cx="1741500" cy="36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55" name="Google Shape;155;p11"/>
          <p:cNvSpPr txBox="1"/>
          <p:nvPr/>
        </p:nvSpPr>
        <p:spPr>
          <a:xfrm>
            <a:off x="5743725" y="2609850"/>
            <a:ext cx="7746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Unique Followers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156" name="Google Shape;156;p11"/>
          <p:cNvSpPr txBox="1">
            <a:spLocks noGrp="1"/>
          </p:cNvSpPr>
          <p:nvPr>
            <p:ph type="title" idx="19"/>
          </p:nvPr>
        </p:nvSpPr>
        <p:spPr>
          <a:xfrm>
            <a:off x="387900" y="2144975"/>
            <a:ext cx="32886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400"/>
              <a:buNone/>
              <a:defRPr sz="14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7" name="Google Shape;157;p11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D5DEE4">
              <a:alpha val="3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8" name="Google Shape;15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825" y="4908299"/>
            <a:ext cx="3001840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1"/>
          <p:cNvSpPr txBox="1"/>
          <p:nvPr/>
        </p:nvSpPr>
        <p:spPr>
          <a:xfrm>
            <a:off x="6939800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Copyright ©2019 FanAI, Inc. All Rights Reserved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0" name="Google Shape;160;p11"/>
          <p:cNvPicPr preferRelativeResize="0"/>
          <p:nvPr/>
        </p:nvPicPr>
        <p:blipFill rotWithShape="1">
          <a:blip r:embed="rId4">
            <a:alphaModFix/>
          </a:blip>
          <a:srcRect b="10"/>
          <a:stretch/>
        </p:blipFill>
        <p:spPr>
          <a:xfrm>
            <a:off x="133750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1"/>
          <p:cNvSpPr txBox="1"/>
          <p:nvPr/>
        </p:nvSpPr>
        <p:spPr>
          <a:xfrm>
            <a:off x="3770250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nfidential &amp; </a:t>
            </a: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roprietary 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11"/>
          <p:cNvSpPr txBox="1"/>
          <p:nvPr/>
        </p:nvSpPr>
        <p:spPr>
          <a:xfrm>
            <a:off x="8508158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0171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0017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63" name="Google Shape;163;p11"/>
          <p:cNvCxnSpPr/>
          <p:nvPr/>
        </p:nvCxnSpPr>
        <p:spPr>
          <a:xfrm>
            <a:off x="-6998" y="4908300"/>
            <a:ext cx="9150900" cy="0"/>
          </a:xfrm>
          <a:prstGeom prst="straightConnector1">
            <a:avLst/>
          </a:prstGeom>
          <a:noFill/>
          <a:ln w="9525" cap="flat" cmpd="sng">
            <a:solidFill>
              <a:srgbClr val="D5DEE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4" name="Google Shape;164;p11"/>
          <p:cNvSpPr txBox="1">
            <a:spLocks noGrp="1"/>
          </p:cNvSpPr>
          <p:nvPr>
            <p:ph type="title" idx="20"/>
          </p:nvPr>
        </p:nvSpPr>
        <p:spPr>
          <a:xfrm>
            <a:off x="311700" y="174175"/>
            <a:ext cx="68376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5" name="Google Shape;165;p11"/>
          <p:cNvSpPr/>
          <p:nvPr/>
        </p:nvSpPr>
        <p:spPr>
          <a:xfrm>
            <a:off x="419875" y="776750"/>
            <a:ext cx="503700" cy="351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nn Diagram - Double">
  <p:cSld name="SECTION_HEADER_1_2_1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/>
          <p:nvPr/>
        </p:nvSpPr>
        <p:spPr>
          <a:xfrm>
            <a:off x="14160000" y="1121031"/>
            <a:ext cx="356100" cy="3609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2"/>
          <p:cNvSpPr/>
          <p:nvPr/>
        </p:nvSpPr>
        <p:spPr>
          <a:xfrm>
            <a:off x="14160000" y="2181237"/>
            <a:ext cx="356100" cy="360900"/>
          </a:xfrm>
          <a:prstGeom prst="rect">
            <a:avLst/>
          </a:prstGeom>
          <a:solidFill>
            <a:srgbClr val="0070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2"/>
          <p:cNvSpPr/>
          <p:nvPr/>
        </p:nvSpPr>
        <p:spPr>
          <a:xfrm>
            <a:off x="14160000" y="3269651"/>
            <a:ext cx="356100" cy="3609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2"/>
          <p:cNvSpPr txBox="1">
            <a:spLocks noGrp="1"/>
          </p:cNvSpPr>
          <p:nvPr>
            <p:ph type="title"/>
          </p:nvPr>
        </p:nvSpPr>
        <p:spPr>
          <a:xfrm>
            <a:off x="14306850" y="3746767"/>
            <a:ext cx="2513400" cy="2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200"/>
              <a:buNone/>
              <a:defRPr sz="12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2"/>
          <p:cNvSpPr txBox="1">
            <a:spLocks noGrp="1"/>
          </p:cNvSpPr>
          <p:nvPr>
            <p:ph type="title" idx="2"/>
          </p:nvPr>
        </p:nvSpPr>
        <p:spPr>
          <a:xfrm>
            <a:off x="14315350" y="1121025"/>
            <a:ext cx="2268300" cy="360900"/>
          </a:xfrm>
          <a:prstGeom prst="rect">
            <a:avLst/>
          </a:prstGeom>
          <a:solidFill>
            <a:srgbClr val="0099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2" name="Google Shape;172;p12"/>
          <p:cNvSpPr txBox="1">
            <a:spLocks noGrp="1"/>
          </p:cNvSpPr>
          <p:nvPr>
            <p:ph type="title" idx="3"/>
          </p:nvPr>
        </p:nvSpPr>
        <p:spPr>
          <a:xfrm>
            <a:off x="14315350" y="2182675"/>
            <a:ext cx="2268300" cy="360900"/>
          </a:xfrm>
          <a:prstGeom prst="rect">
            <a:avLst/>
          </a:prstGeom>
          <a:solidFill>
            <a:srgbClr val="00705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3" name="Google Shape;173;p12"/>
          <p:cNvSpPr txBox="1">
            <a:spLocks noGrp="1"/>
          </p:cNvSpPr>
          <p:nvPr>
            <p:ph type="title" idx="4"/>
          </p:nvPr>
        </p:nvSpPr>
        <p:spPr>
          <a:xfrm>
            <a:off x="14315350" y="3270725"/>
            <a:ext cx="2268300" cy="360900"/>
          </a:xfrm>
          <a:prstGeom prst="rect">
            <a:avLst/>
          </a:prstGeom>
          <a:solidFill>
            <a:srgbClr val="4FBB5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4" name="Google Shape;174;p12"/>
          <p:cNvSpPr txBox="1">
            <a:spLocks noGrp="1"/>
          </p:cNvSpPr>
          <p:nvPr>
            <p:ph type="title" idx="5"/>
          </p:nvPr>
        </p:nvSpPr>
        <p:spPr>
          <a:xfrm>
            <a:off x="14306850" y="2703413"/>
            <a:ext cx="2513400" cy="2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200"/>
              <a:buNone/>
              <a:defRPr sz="12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12"/>
          <p:cNvSpPr txBox="1">
            <a:spLocks noGrp="1"/>
          </p:cNvSpPr>
          <p:nvPr>
            <p:ph type="title" idx="6"/>
          </p:nvPr>
        </p:nvSpPr>
        <p:spPr>
          <a:xfrm>
            <a:off x="14306850" y="1630019"/>
            <a:ext cx="2513400" cy="2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200"/>
              <a:buNone/>
              <a:defRPr sz="12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2"/>
          <p:cNvSpPr/>
          <p:nvPr/>
        </p:nvSpPr>
        <p:spPr>
          <a:xfrm>
            <a:off x="7241550" y="587629"/>
            <a:ext cx="264300" cy="2679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2"/>
          <p:cNvSpPr/>
          <p:nvPr/>
        </p:nvSpPr>
        <p:spPr>
          <a:xfrm>
            <a:off x="7233447" y="1301069"/>
            <a:ext cx="237300" cy="240600"/>
          </a:xfrm>
          <a:prstGeom prst="rect">
            <a:avLst/>
          </a:prstGeom>
          <a:solidFill>
            <a:srgbClr val="0070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2"/>
          <p:cNvSpPr/>
          <p:nvPr/>
        </p:nvSpPr>
        <p:spPr>
          <a:xfrm>
            <a:off x="7233447" y="2026244"/>
            <a:ext cx="237300" cy="2406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"/>
          <p:cNvSpPr txBox="1">
            <a:spLocks noGrp="1"/>
          </p:cNvSpPr>
          <p:nvPr>
            <p:ph type="title" idx="7"/>
          </p:nvPr>
        </p:nvSpPr>
        <p:spPr>
          <a:xfrm>
            <a:off x="7293361" y="2359930"/>
            <a:ext cx="1674600" cy="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2"/>
          <p:cNvSpPr txBox="1">
            <a:spLocks noGrp="1"/>
          </p:cNvSpPr>
          <p:nvPr>
            <p:ph type="title" idx="8"/>
          </p:nvPr>
        </p:nvSpPr>
        <p:spPr>
          <a:xfrm>
            <a:off x="7296300" y="587625"/>
            <a:ext cx="1551900" cy="267900"/>
          </a:xfrm>
          <a:prstGeom prst="rect">
            <a:avLst/>
          </a:prstGeom>
          <a:solidFill>
            <a:srgbClr val="0099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81" name="Google Shape;181;p12"/>
          <p:cNvSpPr txBox="1">
            <a:spLocks noGrp="1"/>
          </p:cNvSpPr>
          <p:nvPr>
            <p:ph type="title" idx="9"/>
          </p:nvPr>
        </p:nvSpPr>
        <p:spPr>
          <a:xfrm>
            <a:off x="7296150" y="1302025"/>
            <a:ext cx="1551900" cy="240600"/>
          </a:xfrm>
          <a:prstGeom prst="rect">
            <a:avLst/>
          </a:prstGeom>
          <a:solidFill>
            <a:srgbClr val="00705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82" name="Google Shape;182;p12"/>
          <p:cNvSpPr txBox="1">
            <a:spLocks noGrp="1"/>
          </p:cNvSpPr>
          <p:nvPr>
            <p:ph type="title" idx="13"/>
          </p:nvPr>
        </p:nvSpPr>
        <p:spPr>
          <a:xfrm>
            <a:off x="7296150" y="2026950"/>
            <a:ext cx="1551900" cy="240600"/>
          </a:xfrm>
          <a:prstGeom prst="rect">
            <a:avLst/>
          </a:prstGeom>
          <a:solidFill>
            <a:srgbClr val="4FBB5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83" name="Google Shape;183;p12"/>
          <p:cNvSpPr txBox="1">
            <a:spLocks noGrp="1"/>
          </p:cNvSpPr>
          <p:nvPr>
            <p:ph type="title" idx="14"/>
          </p:nvPr>
        </p:nvSpPr>
        <p:spPr>
          <a:xfrm>
            <a:off x="7293361" y="1669541"/>
            <a:ext cx="1674600" cy="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12"/>
          <p:cNvSpPr txBox="1">
            <a:spLocks noGrp="1"/>
          </p:cNvSpPr>
          <p:nvPr>
            <p:ph type="title" idx="15"/>
          </p:nvPr>
        </p:nvSpPr>
        <p:spPr>
          <a:xfrm>
            <a:off x="7293361" y="942998"/>
            <a:ext cx="1864800" cy="2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pic>
        <p:nvPicPr>
          <p:cNvPr id="185" name="Google Shape;185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7472" y="656800"/>
            <a:ext cx="3150936" cy="183315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2"/>
          <p:cNvSpPr txBox="1">
            <a:spLocks noGrp="1"/>
          </p:cNvSpPr>
          <p:nvPr>
            <p:ph type="title" idx="16"/>
          </p:nvPr>
        </p:nvSpPr>
        <p:spPr>
          <a:xfrm>
            <a:off x="3816096" y="1522264"/>
            <a:ext cx="1563600" cy="32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7" name="Google Shape;187;p12"/>
          <p:cNvSpPr txBox="1"/>
          <p:nvPr/>
        </p:nvSpPr>
        <p:spPr>
          <a:xfrm>
            <a:off x="4621425" y="1650850"/>
            <a:ext cx="719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</a:rPr>
              <a:t>Unique Followers</a:t>
            </a:r>
            <a:endParaRPr sz="600">
              <a:solidFill>
                <a:srgbClr val="FFFFFF"/>
              </a:solidFill>
            </a:endParaRPr>
          </a:p>
        </p:txBody>
      </p:sp>
      <p:sp>
        <p:nvSpPr>
          <p:cNvPr id="188" name="Google Shape;188;p12"/>
          <p:cNvSpPr txBox="1">
            <a:spLocks noGrp="1"/>
          </p:cNvSpPr>
          <p:nvPr>
            <p:ph type="title" idx="17"/>
          </p:nvPr>
        </p:nvSpPr>
        <p:spPr>
          <a:xfrm>
            <a:off x="5308864" y="1522264"/>
            <a:ext cx="836100" cy="32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9" name="Google Shape;189;p12"/>
          <p:cNvSpPr txBox="1"/>
          <p:nvPr/>
        </p:nvSpPr>
        <p:spPr>
          <a:xfrm>
            <a:off x="5392104" y="1650850"/>
            <a:ext cx="6333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</a:rPr>
              <a:t>Shared Followers</a:t>
            </a:r>
            <a:endParaRPr sz="600">
              <a:solidFill>
                <a:srgbClr val="FFFFFF"/>
              </a:solidFill>
            </a:endParaRPr>
          </a:p>
        </p:txBody>
      </p:sp>
      <p:sp>
        <p:nvSpPr>
          <p:cNvPr id="190" name="Google Shape;190;p12"/>
          <p:cNvSpPr txBox="1">
            <a:spLocks noGrp="1"/>
          </p:cNvSpPr>
          <p:nvPr>
            <p:ph type="title" idx="18"/>
          </p:nvPr>
        </p:nvSpPr>
        <p:spPr>
          <a:xfrm>
            <a:off x="6076663" y="1522264"/>
            <a:ext cx="1563600" cy="32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1" name="Google Shape;191;p12"/>
          <p:cNvSpPr txBox="1"/>
          <p:nvPr/>
        </p:nvSpPr>
        <p:spPr>
          <a:xfrm>
            <a:off x="6037808" y="1650850"/>
            <a:ext cx="719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</a:rPr>
              <a:t>Unique Followers</a:t>
            </a:r>
            <a:endParaRPr sz="600">
              <a:solidFill>
                <a:srgbClr val="FFFFFF"/>
              </a:solidFill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title" idx="19"/>
          </p:nvPr>
        </p:nvSpPr>
        <p:spPr>
          <a:xfrm>
            <a:off x="387900" y="2144975"/>
            <a:ext cx="32886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400"/>
              <a:buNone/>
              <a:defRPr sz="14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3" name="Google Shape;193;p12"/>
          <p:cNvSpPr/>
          <p:nvPr/>
        </p:nvSpPr>
        <p:spPr>
          <a:xfrm>
            <a:off x="7241550" y="2873629"/>
            <a:ext cx="264300" cy="2679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2"/>
          <p:cNvSpPr/>
          <p:nvPr/>
        </p:nvSpPr>
        <p:spPr>
          <a:xfrm>
            <a:off x="7233447" y="3587069"/>
            <a:ext cx="237300" cy="240600"/>
          </a:xfrm>
          <a:prstGeom prst="rect">
            <a:avLst/>
          </a:prstGeom>
          <a:solidFill>
            <a:srgbClr val="0070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2"/>
          <p:cNvSpPr/>
          <p:nvPr/>
        </p:nvSpPr>
        <p:spPr>
          <a:xfrm>
            <a:off x="7233447" y="4312244"/>
            <a:ext cx="237300" cy="2406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2"/>
          <p:cNvSpPr txBox="1">
            <a:spLocks noGrp="1"/>
          </p:cNvSpPr>
          <p:nvPr>
            <p:ph type="title" idx="20"/>
          </p:nvPr>
        </p:nvSpPr>
        <p:spPr>
          <a:xfrm>
            <a:off x="7293361" y="4645930"/>
            <a:ext cx="1674600" cy="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12"/>
          <p:cNvSpPr txBox="1">
            <a:spLocks noGrp="1"/>
          </p:cNvSpPr>
          <p:nvPr>
            <p:ph type="title" idx="21"/>
          </p:nvPr>
        </p:nvSpPr>
        <p:spPr>
          <a:xfrm>
            <a:off x="7296300" y="2873625"/>
            <a:ext cx="1551900" cy="267900"/>
          </a:xfrm>
          <a:prstGeom prst="rect">
            <a:avLst/>
          </a:prstGeom>
          <a:solidFill>
            <a:srgbClr val="0099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98" name="Google Shape;198;p12"/>
          <p:cNvSpPr txBox="1">
            <a:spLocks noGrp="1"/>
          </p:cNvSpPr>
          <p:nvPr>
            <p:ph type="title" idx="22"/>
          </p:nvPr>
        </p:nvSpPr>
        <p:spPr>
          <a:xfrm>
            <a:off x="7296150" y="3588025"/>
            <a:ext cx="1551900" cy="240600"/>
          </a:xfrm>
          <a:prstGeom prst="rect">
            <a:avLst/>
          </a:prstGeom>
          <a:solidFill>
            <a:srgbClr val="00705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99" name="Google Shape;199;p12"/>
          <p:cNvSpPr txBox="1">
            <a:spLocks noGrp="1"/>
          </p:cNvSpPr>
          <p:nvPr>
            <p:ph type="title" idx="23"/>
          </p:nvPr>
        </p:nvSpPr>
        <p:spPr>
          <a:xfrm>
            <a:off x="7296150" y="4312950"/>
            <a:ext cx="1551900" cy="240600"/>
          </a:xfrm>
          <a:prstGeom prst="rect">
            <a:avLst/>
          </a:prstGeom>
          <a:solidFill>
            <a:srgbClr val="4FBB5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00" name="Google Shape;200;p12"/>
          <p:cNvSpPr txBox="1">
            <a:spLocks noGrp="1"/>
          </p:cNvSpPr>
          <p:nvPr>
            <p:ph type="title" idx="24"/>
          </p:nvPr>
        </p:nvSpPr>
        <p:spPr>
          <a:xfrm>
            <a:off x="7293361" y="3955541"/>
            <a:ext cx="1674600" cy="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12"/>
          <p:cNvSpPr txBox="1">
            <a:spLocks noGrp="1"/>
          </p:cNvSpPr>
          <p:nvPr>
            <p:ph type="title" idx="25"/>
          </p:nvPr>
        </p:nvSpPr>
        <p:spPr>
          <a:xfrm>
            <a:off x="7293361" y="3228998"/>
            <a:ext cx="1864800" cy="2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800"/>
              <a:buNone/>
              <a:defRPr sz="800"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pic>
        <p:nvPicPr>
          <p:cNvPr id="202" name="Google Shape;20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7472" y="2942800"/>
            <a:ext cx="3150936" cy="183315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2"/>
          <p:cNvSpPr txBox="1">
            <a:spLocks noGrp="1"/>
          </p:cNvSpPr>
          <p:nvPr>
            <p:ph type="title" idx="26"/>
          </p:nvPr>
        </p:nvSpPr>
        <p:spPr>
          <a:xfrm>
            <a:off x="3816096" y="3808264"/>
            <a:ext cx="1563600" cy="32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4" name="Google Shape;204;p12"/>
          <p:cNvSpPr txBox="1"/>
          <p:nvPr/>
        </p:nvSpPr>
        <p:spPr>
          <a:xfrm>
            <a:off x="4626476" y="3936850"/>
            <a:ext cx="7146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</a:rPr>
              <a:t>Unique Followers</a:t>
            </a:r>
            <a:endParaRPr sz="600">
              <a:solidFill>
                <a:srgbClr val="FFFFFF"/>
              </a:solidFill>
            </a:endParaRPr>
          </a:p>
        </p:txBody>
      </p:sp>
      <p:sp>
        <p:nvSpPr>
          <p:cNvPr id="205" name="Google Shape;205;p12"/>
          <p:cNvSpPr txBox="1">
            <a:spLocks noGrp="1"/>
          </p:cNvSpPr>
          <p:nvPr>
            <p:ph type="title" idx="27"/>
          </p:nvPr>
        </p:nvSpPr>
        <p:spPr>
          <a:xfrm>
            <a:off x="5308864" y="3808264"/>
            <a:ext cx="836100" cy="32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6" name="Google Shape;206;p12"/>
          <p:cNvSpPr txBox="1"/>
          <p:nvPr/>
        </p:nvSpPr>
        <p:spPr>
          <a:xfrm>
            <a:off x="5394166" y="3936850"/>
            <a:ext cx="629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</a:rPr>
              <a:t>Shared Followers</a:t>
            </a:r>
            <a:endParaRPr sz="600">
              <a:solidFill>
                <a:srgbClr val="FFFFFF"/>
              </a:solidFill>
            </a:endParaRPr>
          </a:p>
        </p:txBody>
      </p:sp>
      <p:sp>
        <p:nvSpPr>
          <p:cNvPr id="207" name="Google Shape;207;p12"/>
          <p:cNvSpPr txBox="1">
            <a:spLocks noGrp="1"/>
          </p:cNvSpPr>
          <p:nvPr>
            <p:ph type="title" idx="28"/>
          </p:nvPr>
        </p:nvSpPr>
        <p:spPr>
          <a:xfrm>
            <a:off x="6076663" y="3808264"/>
            <a:ext cx="1563600" cy="32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8" name="Google Shape;208;p12"/>
          <p:cNvSpPr txBox="1"/>
          <p:nvPr/>
        </p:nvSpPr>
        <p:spPr>
          <a:xfrm>
            <a:off x="6076665" y="3936850"/>
            <a:ext cx="7146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</a:rPr>
              <a:t>Unique Followers</a:t>
            </a:r>
            <a:endParaRPr sz="600">
              <a:solidFill>
                <a:srgbClr val="FFFFFF"/>
              </a:solidFill>
            </a:endParaRPr>
          </a:p>
        </p:txBody>
      </p:sp>
      <p:cxnSp>
        <p:nvCxnSpPr>
          <p:cNvPr id="209" name="Google Shape;209;p12"/>
          <p:cNvCxnSpPr/>
          <p:nvPr/>
        </p:nvCxnSpPr>
        <p:spPr>
          <a:xfrm rot="10800000">
            <a:off x="4714950" y="2714625"/>
            <a:ext cx="4295700" cy="0"/>
          </a:xfrm>
          <a:prstGeom prst="straightConnector1">
            <a:avLst/>
          </a:prstGeom>
          <a:noFill/>
          <a:ln w="9525" cap="flat" cmpd="sng">
            <a:solidFill>
              <a:srgbClr val="ABB3B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0" name="Google Shape;210;p12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D5DEE4">
              <a:alpha val="3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1" name="Google Shape;21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825" y="4908299"/>
            <a:ext cx="3001840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2"/>
          <p:cNvSpPr txBox="1"/>
          <p:nvPr/>
        </p:nvSpPr>
        <p:spPr>
          <a:xfrm>
            <a:off x="6939800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Copyright ©2019 FanAI, Inc. All Rights Reserved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3" name="Google Shape;213;p12"/>
          <p:cNvPicPr preferRelativeResize="0"/>
          <p:nvPr/>
        </p:nvPicPr>
        <p:blipFill rotWithShape="1">
          <a:blip r:embed="rId4">
            <a:alphaModFix/>
          </a:blip>
          <a:srcRect b="10"/>
          <a:stretch/>
        </p:blipFill>
        <p:spPr>
          <a:xfrm>
            <a:off x="133750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2"/>
          <p:cNvSpPr txBox="1"/>
          <p:nvPr/>
        </p:nvSpPr>
        <p:spPr>
          <a:xfrm>
            <a:off x="3770250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nfidential &amp; </a:t>
            </a: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roprietary 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12"/>
          <p:cNvSpPr txBox="1"/>
          <p:nvPr/>
        </p:nvSpPr>
        <p:spPr>
          <a:xfrm>
            <a:off x="8508158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0171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0017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6" name="Google Shape;216;p12"/>
          <p:cNvCxnSpPr/>
          <p:nvPr/>
        </p:nvCxnSpPr>
        <p:spPr>
          <a:xfrm>
            <a:off x="-6998" y="4908300"/>
            <a:ext cx="9150900" cy="0"/>
          </a:xfrm>
          <a:prstGeom prst="straightConnector1">
            <a:avLst/>
          </a:prstGeom>
          <a:noFill/>
          <a:ln w="9525" cap="flat" cmpd="sng">
            <a:solidFill>
              <a:srgbClr val="D5DEE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Google Shape;217;p12"/>
          <p:cNvSpPr txBox="1">
            <a:spLocks noGrp="1"/>
          </p:cNvSpPr>
          <p:nvPr>
            <p:ph type="title" idx="29"/>
          </p:nvPr>
        </p:nvSpPr>
        <p:spPr>
          <a:xfrm>
            <a:off x="311700" y="174175"/>
            <a:ext cx="68376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8" name="Google Shape;218;p12"/>
          <p:cNvSpPr/>
          <p:nvPr/>
        </p:nvSpPr>
        <p:spPr>
          <a:xfrm>
            <a:off x="419875" y="776750"/>
            <a:ext cx="503700" cy="351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Page">
  <p:cSld name="SECTION_HEADER_1_1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1" name="Google Shape;221;p13"/>
          <p:cNvPicPr preferRelativeResize="0"/>
          <p:nvPr/>
        </p:nvPicPr>
        <p:blipFill rotWithShape="1">
          <a:blip r:embed="rId2">
            <a:alphaModFix/>
          </a:blip>
          <a:srcRect b="10120"/>
          <a:stretch/>
        </p:blipFill>
        <p:spPr>
          <a:xfrm>
            <a:off x="6418700" y="3510501"/>
            <a:ext cx="2725300" cy="163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4975" y="0"/>
            <a:ext cx="3869025" cy="258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3"/>
          <p:cNvPicPr preferRelativeResize="0"/>
          <p:nvPr/>
        </p:nvPicPr>
        <p:blipFill rotWithShape="1">
          <a:blip r:embed="rId4">
            <a:alphaModFix/>
          </a:blip>
          <a:srcRect l="11606"/>
          <a:stretch/>
        </p:blipFill>
        <p:spPr>
          <a:xfrm>
            <a:off x="5274975" y="2581275"/>
            <a:ext cx="1231599" cy="929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3"/>
          <p:cNvPicPr preferRelativeResize="0"/>
          <p:nvPr/>
        </p:nvPicPr>
        <p:blipFill rotWithShape="1">
          <a:blip r:embed="rId5">
            <a:alphaModFix/>
          </a:blip>
          <a:srcRect l="773" t="8379" b="7657"/>
          <a:stretch/>
        </p:blipFill>
        <p:spPr>
          <a:xfrm>
            <a:off x="6439800" y="2579125"/>
            <a:ext cx="2704200" cy="15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3"/>
          <p:cNvPicPr preferRelativeResize="0"/>
          <p:nvPr/>
        </p:nvPicPr>
        <p:blipFill rotWithShape="1">
          <a:blip r:embed="rId6">
            <a:alphaModFix/>
          </a:blip>
          <a:srcRect l="32167" r="22641" b="3260"/>
          <a:stretch/>
        </p:blipFill>
        <p:spPr>
          <a:xfrm>
            <a:off x="5274975" y="3510500"/>
            <a:ext cx="1143726" cy="1633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3"/>
          <p:cNvSpPr txBox="1">
            <a:spLocks noGrp="1"/>
          </p:cNvSpPr>
          <p:nvPr>
            <p:ph type="title"/>
          </p:nvPr>
        </p:nvSpPr>
        <p:spPr>
          <a:xfrm>
            <a:off x="387900" y="1762125"/>
            <a:ext cx="4511400" cy="13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9pPr>
          </a:lstStyle>
          <a:p>
            <a:endParaRPr/>
          </a:p>
        </p:txBody>
      </p:sp>
      <p:cxnSp>
        <p:nvCxnSpPr>
          <p:cNvPr id="227" name="Google Shape;227;p13"/>
          <p:cNvCxnSpPr/>
          <p:nvPr/>
        </p:nvCxnSpPr>
        <p:spPr>
          <a:xfrm>
            <a:off x="5243525" y="3510500"/>
            <a:ext cx="12003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3"/>
          <p:cNvCxnSpPr/>
          <p:nvPr/>
        </p:nvCxnSpPr>
        <p:spPr>
          <a:xfrm>
            <a:off x="6434025" y="2581275"/>
            <a:ext cx="0" cy="25812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3"/>
          <p:cNvCxnSpPr/>
          <p:nvPr/>
        </p:nvCxnSpPr>
        <p:spPr>
          <a:xfrm>
            <a:off x="5274975" y="2577750"/>
            <a:ext cx="38595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3"/>
          <p:cNvCxnSpPr/>
          <p:nvPr/>
        </p:nvCxnSpPr>
        <p:spPr>
          <a:xfrm>
            <a:off x="6439825" y="4105275"/>
            <a:ext cx="27042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" name="Google Shape;231;p13"/>
          <p:cNvSpPr/>
          <p:nvPr/>
        </p:nvSpPr>
        <p:spPr>
          <a:xfrm>
            <a:off x="125" y="4911725"/>
            <a:ext cx="9144000" cy="23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D5DEE4">
              <a:alpha val="3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3" name="Google Shape;23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87825" y="4908299"/>
            <a:ext cx="3001840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3"/>
          <p:cNvSpPr txBox="1"/>
          <p:nvPr/>
        </p:nvSpPr>
        <p:spPr>
          <a:xfrm>
            <a:off x="6939800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Copyright ©2019 FanAI, Inc. All Rights Reserved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5" name="Google Shape;235;p13"/>
          <p:cNvPicPr preferRelativeResize="0"/>
          <p:nvPr/>
        </p:nvPicPr>
        <p:blipFill rotWithShape="1">
          <a:blip r:embed="rId8">
            <a:alphaModFix/>
          </a:blip>
          <a:srcRect b="10"/>
          <a:stretch/>
        </p:blipFill>
        <p:spPr>
          <a:xfrm>
            <a:off x="133750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3"/>
          <p:cNvSpPr txBox="1"/>
          <p:nvPr/>
        </p:nvSpPr>
        <p:spPr>
          <a:xfrm>
            <a:off x="3770250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nfidential &amp; </a:t>
            </a: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roprietary 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7" name="Google Shape;237;p13"/>
          <p:cNvSpPr txBox="1"/>
          <p:nvPr/>
        </p:nvSpPr>
        <p:spPr>
          <a:xfrm>
            <a:off x="8508158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0171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0017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8" name="Google Shape;238;p13"/>
          <p:cNvCxnSpPr/>
          <p:nvPr/>
        </p:nvCxnSpPr>
        <p:spPr>
          <a:xfrm>
            <a:off x="-6998" y="4908300"/>
            <a:ext cx="9150900" cy="0"/>
          </a:xfrm>
          <a:prstGeom prst="straightConnector1">
            <a:avLst/>
          </a:prstGeom>
          <a:noFill/>
          <a:ln w="9525" cap="flat" cmpd="sng">
            <a:solidFill>
              <a:srgbClr val="D5DEE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endix Divider">
  <p:cSld name="SECTION_HEADER_1_1_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7681" y="0"/>
            <a:ext cx="814863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4"/>
          <p:cNvSpPr txBox="1">
            <a:spLocks noGrp="1"/>
          </p:cNvSpPr>
          <p:nvPr>
            <p:ph type="title"/>
          </p:nvPr>
        </p:nvSpPr>
        <p:spPr>
          <a:xfrm>
            <a:off x="2316300" y="1762125"/>
            <a:ext cx="4511400" cy="13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9pPr>
          </a:lstStyle>
          <a:p>
            <a:endParaRPr/>
          </a:p>
        </p:txBody>
      </p:sp>
      <p:cxnSp>
        <p:nvCxnSpPr>
          <p:cNvPr id="242" name="Google Shape;242;p14"/>
          <p:cNvCxnSpPr/>
          <p:nvPr/>
        </p:nvCxnSpPr>
        <p:spPr>
          <a:xfrm>
            <a:off x="3693300" y="3240050"/>
            <a:ext cx="1757400" cy="0"/>
          </a:xfrm>
          <a:prstGeom prst="straightConnector1">
            <a:avLst/>
          </a:prstGeom>
          <a:noFill/>
          <a:ln w="28575" cap="flat" cmpd="sng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" name="Google Shape;243;p14"/>
          <p:cNvSpPr/>
          <p:nvPr/>
        </p:nvSpPr>
        <p:spPr>
          <a:xfrm>
            <a:off x="-7000" y="4908425"/>
            <a:ext cx="9150900" cy="23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D5DEE4">
              <a:alpha val="3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5" name="Google Shape;24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825" y="4908299"/>
            <a:ext cx="3001840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4"/>
          <p:cNvSpPr txBox="1"/>
          <p:nvPr/>
        </p:nvSpPr>
        <p:spPr>
          <a:xfrm>
            <a:off x="6939800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Copyright ©2019 FanAI, Inc. All Rights Reserved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7" name="Google Shape;247;p14"/>
          <p:cNvPicPr preferRelativeResize="0"/>
          <p:nvPr/>
        </p:nvPicPr>
        <p:blipFill rotWithShape="1">
          <a:blip r:embed="rId4">
            <a:alphaModFix/>
          </a:blip>
          <a:srcRect b="10"/>
          <a:stretch/>
        </p:blipFill>
        <p:spPr>
          <a:xfrm>
            <a:off x="133750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4"/>
          <p:cNvSpPr txBox="1"/>
          <p:nvPr/>
        </p:nvSpPr>
        <p:spPr>
          <a:xfrm>
            <a:off x="3770250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nfidential &amp; </a:t>
            </a: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roprietary 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9" name="Google Shape;249;p14"/>
          <p:cNvSpPr txBox="1"/>
          <p:nvPr/>
        </p:nvSpPr>
        <p:spPr>
          <a:xfrm>
            <a:off x="8508158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0171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0017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50" name="Google Shape;250;p14"/>
          <p:cNvCxnSpPr/>
          <p:nvPr/>
        </p:nvCxnSpPr>
        <p:spPr>
          <a:xfrm>
            <a:off x="-6998" y="4908300"/>
            <a:ext cx="9150900" cy="0"/>
          </a:xfrm>
          <a:prstGeom prst="straightConnector1">
            <a:avLst/>
          </a:prstGeom>
          <a:noFill/>
          <a:ln w="9525" cap="flat" cmpd="sng">
            <a:solidFill>
              <a:srgbClr val="D5DEE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7203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800"/>
              <a:buChar char="●"/>
              <a:defRPr>
                <a:solidFill>
                  <a:srgbClr val="667378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○"/>
              <a:defRPr>
                <a:solidFill>
                  <a:srgbClr val="667378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■"/>
              <a:defRPr>
                <a:solidFill>
                  <a:srgbClr val="667378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●"/>
              <a:defRPr>
                <a:solidFill>
                  <a:srgbClr val="667378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○"/>
              <a:defRPr>
                <a:solidFill>
                  <a:srgbClr val="667378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■"/>
              <a:defRPr>
                <a:solidFill>
                  <a:srgbClr val="667378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●"/>
              <a:defRPr>
                <a:solidFill>
                  <a:srgbClr val="667378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○"/>
              <a:defRPr>
                <a:solidFill>
                  <a:srgbClr val="667378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667378"/>
              </a:buClr>
              <a:buSzPts val="1400"/>
              <a:buChar char="■"/>
              <a:defRPr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15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D5DEE4">
              <a:alpha val="3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4" name="Google Shape;25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7825" y="4908299"/>
            <a:ext cx="3001840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5"/>
          <p:cNvSpPr txBox="1"/>
          <p:nvPr/>
        </p:nvSpPr>
        <p:spPr>
          <a:xfrm>
            <a:off x="6939800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Copyright ©2019 FanAI, Inc. All Rights Reserved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6" name="Google Shape;256;p15"/>
          <p:cNvPicPr preferRelativeResize="0"/>
          <p:nvPr/>
        </p:nvPicPr>
        <p:blipFill rotWithShape="1">
          <a:blip r:embed="rId3">
            <a:alphaModFix/>
          </a:blip>
          <a:srcRect b="10"/>
          <a:stretch/>
        </p:blipFill>
        <p:spPr>
          <a:xfrm>
            <a:off x="133750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5"/>
          <p:cNvSpPr txBox="1"/>
          <p:nvPr/>
        </p:nvSpPr>
        <p:spPr>
          <a:xfrm>
            <a:off x="3770250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nfidential &amp; </a:t>
            </a: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roprietary 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8508158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0171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0017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59" name="Google Shape;259;p15"/>
          <p:cNvCxnSpPr/>
          <p:nvPr/>
        </p:nvCxnSpPr>
        <p:spPr>
          <a:xfrm>
            <a:off x="-6998" y="4908300"/>
            <a:ext cx="9150900" cy="0"/>
          </a:xfrm>
          <a:prstGeom prst="straightConnector1">
            <a:avLst/>
          </a:prstGeom>
          <a:noFill/>
          <a:ln w="9525" cap="flat" cmpd="sng">
            <a:solidFill>
              <a:srgbClr val="D5DEE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0" name="Google Shape;260;p15"/>
          <p:cNvSpPr txBox="1">
            <a:spLocks noGrp="1"/>
          </p:cNvSpPr>
          <p:nvPr>
            <p:ph type="title"/>
          </p:nvPr>
        </p:nvSpPr>
        <p:spPr>
          <a:xfrm>
            <a:off x="311700" y="174175"/>
            <a:ext cx="68376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>
            <a:off x="419875" y="776750"/>
            <a:ext cx="503700" cy="351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800"/>
              <a:buChar char="●"/>
              <a:defRPr>
                <a:solidFill>
                  <a:srgbClr val="667378"/>
                </a:solidFill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○"/>
              <a:defRPr>
                <a:solidFill>
                  <a:srgbClr val="667378"/>
                </a:solidFill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■"/>
              <a:defRPr>
                <a:solidFill>
                  <a:srgbClr val="667378"/>
                </a:solidFill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●"/>
              <a:defRPr>
                <a:solidFill>
                  <a:srgbClr val="667378"/>
                </a:solidFill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○"/>
              <a:defRPr>
                <a:solidFill>
                  <a:srgbClr val="667378"/>
                </a:solidFill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■"/>
              <a:defRPr>
                <a:solidFill>
                  <a:srgbClr val="667378"/>
                </a:solidFill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●"/>
              <a:defRPr>
                <a:solidFill>
                  <a:srgbClr val="667378"/>
                </a:solidFill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○"/>
              <a:defRPr>
                <a:solidFill>
                  <a:srgbClr val="667378"/>
                </a:solidFill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7378"/>
              </a:buClr>
              <a:buSzPts val="1400"/>
              <a:buChar char="■"/>
              <a:defRPr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body" idx="2"/>
          </p:nvPr>
        </p:nvSpPr>
        <p:spPr>
          <a:xfrm>
            <a:off x="4274100" y="8635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800"/>
              <a:buChar char="●"/>
              <a:defRPr>
                <a:solidFill>
                  <a:srgbClr val="667378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○"/>
              <a:defRPr>
                <a:solidFill>
                  <a:srgbClr val="667378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■"/>
              <a:defRPr>
                <a:solidFill>
                  <a:srgbClr val="667378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●"/>
              <a:defRPr>
                <a:solidFill>
                  <a:srgbClr val="667378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○"/>
              <a:defRPr>
                <a:solidFill>
                  <a:srgbClr val="667378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■"/>
              <a:defRPr>
                <a:solidFill>
                  <a:srgbClr val="667378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●"/>
              <a:defRPr>
                <a:solidFill>
                  <a:srgbClr val="667378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○"/>
              <a:defRPr>
                <a:solidFill>
                  <a:srgbClr val="667378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7378"/>
              </a:buClr>
              <a:buSzPts val="1400"/>
              <a:buChar char="■"/>
              <a:defRPr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16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D5DEE4">
              <a:alpha val="3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6" name="Google Shape;26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7825" y="4908299"/>
            <a:ext cx="3001840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6"/>
          <p:cNvSpPr txBox="1"/>
          <p:nvPr/>
        </p:nvSpPr>
        <p:spPr>
          <a:xfrm>
            <a:off x="6939800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Copyright ©2019 FanAI, Inc. All Rights Reserved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8" name="Google Shape;268;p16"/>
          <p:cNvPicPr preferRelativeResize="0"/>
          <p:nvPr/>
        </p:nvPicPr>
        <p:blipFill rotWithShape="1">
          <a:blip r:embed="rId3">
            <a:alphaModFix/>
          </a:blip>
          <a:srcRect b="10"/>
          <a:stretch/>
        </p:blipFill>
        <p:spPr>
          <a:xfrm>
            <a:off x="133750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6"/>
          <p:cNvSpPr txBox="1"/>
          <p:nvPr/>
        </p:nvSpPr>
        <p:spPr>
          <a:xfrm>
            <a:off x="3770250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nfidential &amp; </a:t>
            </a: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roprietary 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0" name="Google Shape;270;p16"/>
          <p:cNvSpPr txBox="1"/>
          <p:nvPr/>
        </p:nvSpPr>
        <p:spPr>
          <a:xfrm>
            <a:off x="8508158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0171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0017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1" name="Google Shape;271;p16"/>
          <p:cNvCxnSpPr/>
          <p:nvPr/>
        </p:nvCxnSpPr>
        <p:spPr>
          <a:xfrm>
            <a:off x="-6998" y="4908300"/>
            <a:ext cx="9150900" cy="0"/>
          </a:xfrm>
          <a:prstGeom prst="straightConnector1">
            <a:avLst/>
          </a:prstGeom>
          <a:noFill/>
          <a:ln w="9525" cap="flat" cmpd="sng">
            <a:solidFill>
              <a:srgbClr val="D5DEE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 txBox="1">
            <a:spLocks noGrp="1"/>
          </p:cNvSpPr>
          <p:nvPr>
            <p:ph type="title"/>
          </p:nvPr>
        </p:nvSpPr>
        <p:spPr>
          <a:xfrm>
            <a:off x="311700" y="174175"/>
            <a:ext cx="68376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3" name="Google Shape;273;p16"/>
          <p:cNvSpPr/>
          <p:nvPr/>
        </p:nvSpPr>
        <p:spPr>
          <a:xfrm>
            <a:off x="419875" y="776750"/>
            <a:ext cx="503700" cy="351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4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4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77" name="Google Shape;277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3215197"/>
            <a:ext cx="3303887" cy="169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6470868" y="-374550"/>
            <a:ext cx="3303887" cy="1693102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7"/>
          <p:cNvSpPr/>
          <p:nvPr/>
        </p:nvSpPr>
        <p:spPr>
          <a:xfrm>
            <a:off x="-6900" y="4908175"/>
            <a:ext cx="9150900" cy="23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7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D5DEE4">
              <a:alpha val="3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1" name="Google Shape;2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825" y="4908299"/>
            <a:ext cx="3001840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7"/>
          <p:cNvSpPr txBox="1"/>
          <p:nvPr/>
        </p:nvSpPr>
        <p:spPr>
          <a:xfrm>
            <a:off x="6939800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Copyright ©2019 FanAI, Inc. All Rights Reserved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3" name="Google Shape;283;p17"/>
          <p:cNvPicPr preferRelativeResize="0"/>
          <p:nvPr/>
        </p:nvPicPr>
        <p:blipFill rotWithShape="1">
          <a:blip r:embed="rId4">
            <a:alphaModFix/>
          </a:blip>
          <a:srcRect b="10"/>
          <a:stretch/>
        </p:blipFill>
        <p:spPr>
          <a:xfrm>
            <a:off x="133750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7"/>
          <p:cNvSpPr txBox="1"/>
          <p:nvPr/>
        </p:nvSpPr>
        <p:spPr>
          <a:xfrm>
            <a:off x="3770250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nfidential &amp; </a:t>
            </a: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roprietary 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p17"/>
          <p:cNvSpPr txBox="1"/>
          <p:nvPr/>
        </p:nvSpPr>
        <p:spPr>
          <a:xfrm>
            <a:off x="8508158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0171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0017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6" name="Google Shape;286;p17"/>
          <p:cNvCxnSpPr/>
          <p:nvPr/>
        </p:nvCxnSpPr>
        <p:spPr>
          <a:xfrm>
            <a:off x="-6998" y="4908300"/>
            <a:ext cx="9150900" cy="0"/>
          </a:xfrm>
          <a:prstGeom prst="straightConnector1">
            <a:avLst/>
          </a:prstGeom>
          <a:noFill/>
          <a:ln w="9525" cap="flat" cmpd="sng">
            <a:solidFill>
              <a:srgbClr val="D5DEE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8"/>
          <p:cNvSpPr txBox="1">
            <a:spLocks noGrp="1"/>
          </p:cNvSpPr>
          <p:nvPr>
            <p:ph type="body" idx="1"/>
          </p:nvPr>
        </p:nvSpPr>
        <p:spPr>
          <a:xfrm>
            <a:off x="311700" y="809875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9" name="Google Shape;289;p18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D5DEE4">
              <a:alpha val="3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0" name="Google Shape;29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7825" y="4908299"/>
            <a:ext cx="3001840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8"/>
          <p:cNvSpPr txBox="1"/>
          <p:nvPr/>
        </p:nvSpPr>
        <p:spPr>
          <a:xfrm>
            <a:off x="6939800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Copyright ©2019 FanAI, Inc. All Rights Reserved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2" name="Google Shape;292;p18"/>
          <p:cNvPicPr preferRelativeResize="0"/>
          <p:nvPr/>
        </p:nvPicPr>
        <p:blipFill rotWithShape="1">
          <a:blip r:embed="rId3">
            <a:alphaModFix/>
          </a:blip>
          <a:srcRect b="10"/>
          <a:stretch/>
        </p:blipFill>
        <p:spPr>
          <a:xfrm>
            <a:off x="133750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8"/>
          <p:cNvSpPr txBox="1"/>
          <p:nvPr/>
        </p:nvSpPr>
        <p:spPr>
          <a:xfrm>
            <a:off x="3770250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nfidential &amp; </a:t>
            </a: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roprietary 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p18"/>
          <p:cNvSpPr txBox="1"/>
          <p:nvPr/>
        </p:nvSpPr>
        <p:spPr>
          <a:xfrm>
            <a:off x="8508158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0171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0017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95" name="Google Shape;295;p18"/>
          <p:cNvCxnSpPr/>
          <p:nvPr/>
        </p:nvCxnSpPr>
        <p:spPr>
          <a:xfrm>
            <a:off x="-6998" y="4908300"/>
            <a:ext cx="9150900" cy="0"/>
          </a:xfrm>
          <a:prstGeom prst="straightConnector1">
            <a:avLst/>
          </a:prstGeom>
          <a:noFill/>
          <a:ln w="9525" cap="flat" cmpd="sng">
            <a:solidFill>
              <a:srgbClr val="D5DEE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6" name="Google Shape;296;p18"/>
          <p:cNvSpPr txBox="1">
            <a:spLocks noGrp="1"/>
          </p:cNvSpPr>
          <p:nvPr>
            <p:ph type="title"/>
          </p:nvPr>
        </p:nvSpPr>
        <p:spPr>
          <a:xfrm>
            <a:off x="311700" y="174175"/>
            <a:ext cx="68376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7" name="Google Shape;297;p18"/>
          <p:cNvSpPr/>
          <p:nvPr/>
        </p:nvSpPr>
        <p:spPr>
          <a:xfrm>
            <a:off x="419875" y="776750"/>
            <a:ext cx="503700" cy="351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9"/>
          <p:cNvSpPr/>
          <p:nvPr/>
        </p:nvSpPr>
        <p:spPr>
          <a:xfrm>
            <a:off x="4572000" y="-125"/>
            <a:ext cx="4572000" cy="4908300"/>
          </a:xfrm>
          <a:prstGeom prst="rect">
            <a:avLst/>
          </a:prstGeom>
          <a:solidFill>
            <a:srgbClr val="D5DE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9"/>
          <p:cNvSpPr txBox="1">
            <a:spLocks noGrp="1"/>
          </p:cNvSpPr>
          <p:nvPr>
            <p:ph type="subTitle" idx="1"/>
          </p:nvPr>
        </p:nvSpPr>
        <p:spPr>
          <a:xfrm>
            <a:off x="428625" y="724075"/>
            <a:ext cx="4019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1" name="Google Shape;301;p19"/>
          <p:cNvSpPr txBox="1">
            <a:spLocks noGrp="1"/>
          </p:cNvSpPr>
          <p:nvPr>
            <p:ph type="body" idx="2"/>
          </p:nvPr>
        </p:nvSpPr>
        <p:spPr>
          <a:xfrm>
            <a:off x="4939500" y="1409700"/>
            <a:ext cx="3837000" cy="30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2" name="Google Shape;302;p19"/>
          <p:cNvSpPr txBox="1">
            <a:spLocks noGrp="1"/>
          </p:cNvSpPr>
          <p:nvPr>
            <p:ph type="title"/>
          </p:nvPr>
        </p:nvSpPr>
        <p:spPr>
          <a:xfrm>
            <a:off x="311700" y="174175"/>
            <a:ext cx="68376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3" name="Google Shape;303;p19"/>
          <p:cNvSpPr/>
          <p:nvPr/>
        </p:nvSpPr>
        <p:spPr>
          <a:xfrm>
            <a:off x="419875" y="776750"/>
            <a:ext cx="503700" cy="351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9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D5DEE4">
              <a:alpha val="3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" name="Google Shape;30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7825" y="4908299"/>
            <a:ext cx="3001840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9"/>
          <p:cNvSpPr txBox="1"/>
          <p:nvPr/>
        </p:nvSpPr>
        <p:spPr>
          <a:xfrm>
            <a:off x="6939800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Copyright ©2019 FanAI, Inc. All Rights Reserved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7" name="Google Shape;307;p19"/>
          <p:cNvPicPr preferRelativeResize="0"/>
          <p:nvPr/>
        </p:nvPicPr>
        <p:blipFill rotWithShape="1">
          <a:blip r:embed="rId3">
            <a:alphaModFix/>
          </a:blip>
          <a:srcRect b="10"/>
          <a:stretch/>
        </p:blipFill>
        <p:spPr>
          <a:xfrm>
            <a:off x="133750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9"/>
          <p:cNvSpPr txBox="1"/>
          <p:nvPr/>
        </p:nvSpPr>
        <p:spPr>
          <a:xfrm>
            <a:off x="3770250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nfidential &amp; </a:t>
            </a: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roprietary 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9" name="Google Shape;309;p19"/>
          <p:cNvSpPr txBox="1"/>
          <p:nvPr/>
        </p:nvSpPr>
        <p:spPr>
          <a:xfrm>
            <a:off x="8508158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0171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0017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10" name="Google Shape;310;p19"/>
          <p:cNvCxnSpPr/>
          <p:nvPr/>
        </p:nvCxnSpPr>
        <p:spPr>
          <a:xfrm>
            <a:off x="-6998" y="4908300"/>
            <a:ext cx="9150900" cy="0"/>
          </a:xfrm>
          <a:prstGeom prst="straightConnector1">
            <a:avLst/>
          </a:prstGeom>
          <a:noFill/>
          <a:ln w="9525" cap="flat" cmpd="sng">
            <a:solidFill>
              <a:srgbClr val="D5DEE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3" name="Google Shape;313;p2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4" name="Google Shape;314;p20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D5DEE4">
              <a:alpha val="3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5" name="Google Shape;315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7825" y="4908299"/>
            <a:ext cx="3001840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0"/>
          <p:cNvSpPr txBox="1"/>
          <p:nvPr/>
        </p:nvSpPr>
        <p:spPr>
          <a:xfrm>
            <a:off x="6939800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Copyright ©2019 FanAI, Inc. All Rights Reserved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7" name="Google Shape;317;p20"/>
          <p:cNvPicPr preferRelativeResize="0"/>
          <p:nvPr/>
        </p:nvPicPr>
        <p:blipFill rotWithShape="1">
          <a:blip r:embed="rId3">
            <a:alphaModFix/>
          </a:blip>
          <a:srcRect b="10"/>
          <a:stretch/>
        </p:blipFill>
        <p:spPr>
          <a:xfrm>
            <a:off x="133750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0"/>
          <p:cNvSpPr txBox="1"/>
          <p:nvPr/>
        </p:nvSpPr>
        <p:spPr>
          <a:xfrm>
            <a:off x="3770250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nfidential &amp; </a:t>
            </a: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roprietary 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20"/>
          <p:cNvSpPr txBox="1"/>
          <p:nvPr/>
        </p:nvSpPr>
        <p:spPr>
          <a:xfrm>
            <a:off x="8508158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0171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0017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0" name="Google Shape;320;p20"/>
          <p:cNvCxnSpPr/>
          <p:nvPr/>
        </p:nvCxnSpPr>
        <p:spPr>
          <a:xfrm>
            <a:off x="-6998" y="4908300"/>
            <a:ext cx="9150900" cy="0"/>
          </a:xfrm>
          <a:prstGeom prst="straightConnector1">
            <a:avLst/>
          </a:prstGeom>
          <a:noFill/>
          <a:ln w="9525" cap="flat" cmpd="sng">
            <a:solidFill>
              <a:srgbClr val="D5DEE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t="2070" b="2070"/>
          <a:stretch/>
        </p:blipFill>
        <p:spPr>
          <a:xfrm>
            <a:off x="0" y="0"/>
            <a:ext cx="9143992" cy="513936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4219575" y="2424525"/>
            <a:ext cx="4924500" cy="6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 b="1">
                <a:solidFill>
                  <a:srgbClr val="0034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5200"/>
              <a:buNone/>
              <a:defRPr sz="5200" b="1">
                <a:solidFill>
                  <a:srgbClr val="00345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5200"/>
              <a:buNone/>
              <a:defRPr sz="5200" b="1">
                <a:solidFill>
                  <a:srgbClr val="00345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5200"/>
              <a:buNone/>
              <a:defRPr sz="5200" b="1">
                <a:solidFill>
                  <a:srgbClr val="00345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5200"/>
              <a:buNone/>
              <a:defRPr sz="5200" b="1">
                <a:solidFill>
                  <a:srgbClr val="00345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5200"/>
              <a:buNone/>
              <a:defRPr sz="5200" b="1">
                <a:solidFill>
                  <a:srgbClr val="00345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5200"/>
              <a:buNone/>
              <a:defRPr sz="5200" b="1">
                <a:solidFill>
                  <a:srgbClr val="00345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5200"/>
              <a:buNone/>
              <a:defRPr sz="5200" b="1">
                <a:solidFill>
                  <a:srgbClr val="00345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5200"/>
              <a:buNone/>
              <a:defRPr sz="5200" b="1">
                <a:solidFill>
                  <a:srgbClr val="003459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4327825" y="2978850"/>
            <a:ext cx="48162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2AE"/>
              </a:buClr>
              <a:buSzPts val="1400"/>
              <a:buNone/>
              <a:defRPr sz="1400">
                <a:solidFill>
                  <a:srgbClr val="7A92AE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" name="Google Shape;25;p3"/>
          <p:cNvSpPr txBox="1"/>
          <p:nvPr/>
        </p:nvSpPr>
        <p:spPr>
          <a:xfrm>
            <a:off x="397025" y="4752975"/>
            <a:ext cx="10698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June 2018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26" name="Google Shape;2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550" y="461975"/>
            <a:ext cx="2224075" cy="50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 Cobweb" type="blank">
  <p:cSld name="BLANK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D5DEE4">
              <a:alpha val="3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3" name="Google Shape;323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7825" y="4908299"/>
            <a:ext cx="3001840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1"/>
          <p:cNvSpPr txBox="1"/>
          <p:nvPr/>
        </p:nvSpPr>
        <p:spPr>
          <a:xfrm>
            <a:off x="6939800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Copyright ©2019 FanAI, Inc. All Rights Reserved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5" name="Google Shape;325;p21"/>
          <p:cNvPicPr preferRelativeResize="0"/>
          <p:nvPr/>
        </p:nvPicPr>
        <p:blipFill rotWithShape="1">
          <a:blip r:embed="rId3">
            <a:alphaModFix/>
          </a:blip>
          <a:srcRect b="10"/>
          <a:stretch/>
        </p:blipFill>
        <p:spPr>
          <a:xfrm>
            <a:off x="133750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1"/>
          <p:cNvSpPr txBox="1"/>
          <p:nvPr/>
        </p:nvSpPr>
        <p:spPr>
          <a:xfrm>
            <a:off x="3770250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nfidential &amp; </a:t>
            </a: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roprietary 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7" name="Google Shape;327;p21"/>
          <p:cNvSpPr txBox="1"/>
          <p:nvPr/>
        </p:nvSpPr>
        <p:spPr>
          <a:xfrm>
            <a:off x="8508158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0171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0017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8" name="Google Shape;328;p21"/>
          <p:cNvCxnSpPr/>
          <p:nvPr/>
        </p:nvCxnSpPr>
        <p:spPr>
          <a:xfrm>
            <a:off x="-6998" y="4908300"/>
            <a:ext cx="9150900" cy="0"/>
          </a:xfrm>
          <a:prstGeom prst="straightConnector1">
            <a:avLst/>
          </a:prstGeom>
          <a:noFill/>
          <a:ln w="9525" cap="flat" cmpd="sng">
            <a:solidFill>
              <a:srgbClr val="D5DEE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footer 1">
  <p:cSld name="BLANK_1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33375" y="3989278"/>
            <a:ext cx="3010625" cy="1150922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3"/>
          <p:cNvSpPr/>
          <p:nvPr/>
        </p:nvSpPr>
        <p:spPr>
          <a:xfrm>
            <a:off x="0" y="3943575"/>
            <a:ext cx="9144000" cy="964800"/>
          </a:xfrm>
          <a:prstGeom prst="rect">
            <a:avLst/>
          </a:prstGeom>
          <a:solidFill>
            <a:srgbClr val="FFFFFF">
              <a:alpha val="6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3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7203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800"/>
              <a:buChar char="●"/>
              <a:defRPr>
                <a:solidFill>
                  <a:srgbClr val="667378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○"/>
              <a:defRPr>
                <a:solidFill>
                  <a:srgbClr val="667378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■"/>
              <a:defRPr>
                <a:solidFill>
                  <a:srgbClr val="667378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●"/>
              <a:defRPr>
                <a:solidFill>
                  <a:srgbClr val="667378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○"/>
              <a:defRPr>
                <a:solidFill>
                  <a:srgbClr val="667378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■"/>
              <a:defRPr>
                <a:solidFill>
                  <a:srgbClr val="667378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●"/>
              <a:defRPr>
                <a:solidFill>
                  <a:srgbClr val="667378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○"/>
              <a:defRPr>
                <a:solidFill>
                  <a:srgbClr val="667378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667378"/>
              </a:buClr>
              <a:buSzPts val="1400"/>
              <a:buChar char="■"/>
              <a:defRPr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23"/>
          <p:cNvSpPr txBox="1"/>
          <p:nvPr/>
        </p:nvSpPr>
        <p:spPr>
          <a:xfrm>
            <a:off x="0" y="-1526"/>
            <a:ext cx="6580800" cy="589200"/>
          </a:xfrm>
          <a:prstGeom prst="rect">
            <a:avLst/>
          </a:prstGeom>
          <a:solidFill>
            <a:srgbClr val="003459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 Light"/>
              <a:buNone/>
            </a:pPr>
            <a:endParaRPr sz="2800">
              <a:solidFill>
                <a:srgbClr val="FFFFFF"/>
              </a:solidFill>
            </a:endParaRPr>
          </a:p>
        </p:txBody>
      </p:sp>
      <p:sp>
        <p:nvSpPr>
          <p:cNvPr id="335" name="Google Shape;335;p23"/>
          <p:cNvSpPr txBox="1">
            <a:spLocks noGrp="1"/>
          </p:cNvSpPr>
          <p:nvPr>
            <p:ph type="title"/>
          </p:nvPr>
        </p:nvSpPr>
        <p:spPr>
          <a:xfrm>
            <a:off x="387900" y="0"/>
            <a:ext cx="85206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6" name="Google Shape;336;p23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0017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3"/>
          <p:cNvSpPr txBox="1"/>
          <p:nvPr/>
        </p:nvSpPr>
        <p:spPr>
          <a:xfrm>
            <a:off x="6632775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Copyright </a:t>
            </a:r>
            <a:r>
              <a:rPr lang="en" sz="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©2019</a:t>
            </a: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FanAI, Inc. All Rights Reserved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8" name="Google Shape;338;p23"/>
          <p:cNvSpPr txBox="1"/>
          <p:nvPr/>
        </p:nvSpPr>
        <p:spPr>
          <a:xfrm>
            <a:off x="359175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 i="0" u="none" strike="noStrike" cap="none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FanAI confidential &amp; proprietary </a:t>
            </a:r>
            <a:endParaRPr sz="60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Google Shape;339;p23"/>
          <p:cNvSpPr txBox="1"/>
          <p:nvPr/>
        </p:nvSpPr>
        <p:spPr>
          <a:xfrm>
            <a:off x="-167542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40" name="Google Shape;340;p23"/>
          <p:cNvGrpSpPr/>
          <p:nvPr/>
        </p:nvGrpSpPr>
        <p:grpSpPr>
          <a:xfrm>
            <a:off x="8526021" y="4970741"/>
            <a:ext cx="481481" cy="111344"/>
            <a:chOff x="238125" y="2025675"/>
            <a:chExt cx="7122500" cy="1647100"/>
          </a:xfrm>
        </p:grpSpPr>
        <p:sp>
          <p:nvSpPr>
            <p:cNvPr id="341" name="Google Shape;341;p23"/>
            <p:cNvSpPr/>
            <p:nvPr/>
          </p:nvSpPr>
          <p:spPr>
            <a:xfrm>
              <a:off x="238125" y="2025675"/>
              <a:ext cx="1357625" cy="1638825"/>
            </a:xfrm>
            <a:custGeom>
              <a:avLst/>
              <a:gdLst/>
              <a:ahLst/>
              <a:cxnLst/>
              <a:rect l="l" t="t" r="r" b="b"/>
              <a:pathLst>
                <a:path w="54305" h="65553" extrusionOk="0">
                  <a:moveTo>
                    <a:pt x="0" y="0"/>
                  </a:moveTo>
                  <a:lnTo>
                    <a:pt x="0" y="65552"/>
                  </a:lnTo>
                  <a:lnTo>
                    <a:pt x="22166" y="65552"/>
                  </a:lnTo>
                  <a:lnTo>
                    <a:pt x="22166" y="43954"/>
                  </a:lnTo>
                  <a:lnTo>
                    <a:pt x="35825" y="43954"/>
                  </a:lnTo>
                  <a:lnTo>
                    <a:pt x="42300" y="27507"/>
                  </a:lnTo>
                  <a:lnTo>
                    <a:pt x="22166" y="27507"/>
                  </a:lnTo>
                  <a:lnTo>
                    <a:pt x="22166" y="19141"/>
                  </a:lnTo>
                  <a:lnTo>
                    <a:pt x="46223" y="19141"/>
                  </a:lnTo>
                  <a:lnTo>
                    <a:pt x="54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3"/>
            <p:cNvSpPr/>
            <p:nvPr/>
          </p:nvSpPr>
          <p:spPr>
            <a:xfrm>
              <a:off x="1112475" y="2030400"/>
              <a:ext cx="1713300" cy="1640000"/>
            </a:xfrm>
            <a:custGeom>
              <a:avLst/>
              <a:gdLst/>
              <a:ahLst/>
              <a:cxnLst/>
              <a:rect l="l" t="t" r="r" b="b"/>
              <a:pathLst>
                <a:path w="68532" h="65600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28027" y="0"/>
                  </a:moveTo>
                  <a:lnTo>
                    <a:pt x="0" y="65600"/>
                  </a:lnTo>
                  <a:lnTo>
                    <a:pt x="22356" y="65600"/>
                  </a:lnTo>
                  <a:lnTo>
                    <a:pt x="27554" y="53973"/>
                  </a:lnTo>
                  <a:lnTo>
                    <a:pt x="47310" y="54021"/>
                  </a:lnTo>
                  <a:lnTo>
                    <a:pt x="47310" y="65600"/>
                  </a:lnTo>
                  <a:lnTo>
                    <a:pt x="68437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3"/>
            <p:cNvSpPr/>
            <p:nvPr/>
          </p:nvSpPr>
          <p:spPr>
            <a:xfrm>
              <a:off x="3036050" y="2032750"/>
              <a:ext cx="1495900" cy="1635300"/>
            </a:xfrm>
            <a:custGeom>
              <a:avLst/>
              <a:gdLst/>
              <a:ahLst/>
              <a:cxnLst/>
              <a:rect l="l" t="t" r="r" b="b"/>
              <a:pathLst>
                <a:path w="59836" h="65412" extrusionOk="0">
                  <a:moveTo>
                    <a:pt x="1" y="1"/>
                  </a:moveTo>
                  <a:lnTo>
                    <a:pt x="1" y="65411"/>
                  </a:lnTo>
                  <a:lnTo>
                    <a:pt x="19237" y="65411"/>
                  </a:lnTo>
                  <a:lnTo>
                    <a:pt x="19237" y="35731"/>
                  </a:lnTo>
                  <a:lnTo>
                    <a:pt x="40789" y="65411"/>
                  </a:lnTo>
                  <a:lnTo>
                    <a:pt x="59835" y="65411"/>
                  </a:lnTo>
                  <a:lnTo>
                    <a:pt x="59835" y="1"/>
                  </a:lnTo>
                  <a:lnTo>
                    <a:pt x="39276" y="1"/>
                  </a:lnTo>
                  <a:lnTo>
                    <a:pt x="39276" y="29492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3"/>
            <p:cNvSpPr/>
            <p:nvPr/>
          </p:nvSpPr>
          <p:spPr>
            <a:xfrm>
              <a:off x="4554375" y="2030400"/>
              <a:ext cx="1713300" cy="1642375"/>
            </a:xfrm>
            <a:custGeom>
              <a:avLst/>
              <a:gdLst/>
              <a:ahLst/>
              <a:cxnLst/>
              <a:rect l="l" t="t" r="r" b="b"/>
              <a:pathLst>
                <a:path w="68532" h="65695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37952" y="14746"/>
                  </a:moveTo>
                  <a:lnTo>
                    <a:pt x="27507" y="42158"/>
                  </a:lnTo>
                  <a:lnTo>
                    <a:pt x="51375" y="42158"/>
                  </a:lnTo>
                  <a:lnTo>
                    <a:pt x="51328" y="14746"/>
                  </a:lnTo>
                  <a:close/>
                  <a:moveTo>
                    <a:pt x="64372" y="4112"/>
                  </a:moveTo>
                  <a:lnTo>
                    <a:pt x="64278" y="61488"/>
                  </a:lnTo>
                  <a:lnTo>
                    <a:pt x="51422" y="61488"/>
                  </a:lnTo>
                  <a:lnTo>
                    <a:pt x="51422" y="49909"/>
                  </a:lnTo>
                  <a:lnTo>
                    <a:pt x="24813" y="49909"/>
                  </a:lnTo>
                  <a:lnTo>
                    <a:pt x="19567" y="61535"/>
                  </a:lnTo>
                  <a:lnTo>
                    <a:pt x="6239" y="61535"/>
                  </a:lnTo>
                  <a:lnTo>
                    <a:pt x="30674" y="4112"/>
                  </a:lnTo>
                  <a:close/>
                  <a:moveTo>
                    <a:pt x="27980" y="0"/>
                  </a:moveTo>
                  <a:lnTo>
                    <a:pt x="0" y="65694"/>
                  </a:lnTo>
                  <a:lnTo>
                    <a:pt x="22261" y="65694"/>
                  </a:lnTo>
                  <a:lnTo>
                    <a:pt x="27460" y="54021"/>
                  </a:lnTo>
                  <a:lnTo>
                    <a:pt x="47263" y="54021"/>
                  </a:lnTo>
                  <a:lnTo>
                    <a:pt x="47263" y="65600"/>
                  </a:lnTo>
                  <a:lnTo>
                    <a:pt x="68390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3"/>
            <p:cNvSpPr/>
            <p:nvPr/>
          </p:nvSpPr>
          <p:spPr>
            <a:xfrm>
              <a:off x="6464975" y="2030400"/>
              <a:ext cx="509275" cy="1636450"/>
            </a:xfrm>
            <a:custGeom>
              <a:avLst/>
              <a:gdLst/>
              <a:ahLst/>
              <a:cxnLst/>
              <a:rect l="l" t="t" r="r" b="b"/>
              <a:pathLst>
                <a:path w="20371" h="65458" extrusionOk="0">
                  <a:moveTo>
                    <a:pt x="16259" y="4112"/>
                  </a:moveTo>
                  <a:lnTo>
                    <a:pt x="16259" y="61299"/>
                  </a:lnTo>
                  <a:lnTo>
                    <a:pt x="4159" y="61299"/>
                  </a:lnTo>
                  <a:lnTo>
                    <a:pt x="4159" y="4112"/>
                  </a:lnTo>
                  <a:close/>
                  <a:moveTo>
                    <a:pt x="0" y="0"/>
                  </a:moveTo>
                  <a:lnTo>
                    <a:pt x="0" y="65458"/>
                  </a:lnTo>
                  <a:lnTo>
                    <a:pt x="20370" y="65458"/>
                  </a:lnTo>
                  <a:lnTo>
                    <a:pt x="20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3"/>
            <p:cNvSpPr/>
            <p:nvPr/>
          </p:nvSpPr>
          <p:spPr>
            <a:xfrm>
              <a:off x="7138450" y="2026850"/>
              <a:ext cx="222175" cy="236325"/>
            </a:xfrm>
            <a:custGeom>
              <a:avLst/>
              <a:gdLst/>
              <a:ahLst/>
              <a:cxnLst/>
              <a:rect l="l" t="t" r="r" b="b"/>
              <a:pathLst>
                <a:path w="8887" h="9453" extrusionOk="0">
                  <a:moveTo>
                    <a:pt x="4396" y="2836"/>
                  </a:moveTo>
                  <a:cubicBezTo>
                    <a:pt x="4774" y="2836"/>
                    <a:pt x="5011" y="2883"/>
                    <a:pt x="5200" y="3025"/>
                  </a:cubicBezTo>
                  <a:cubicBezTo>
                    <a:pt x="5389" y="3214"/>
                    <a:pt x="5436" y="3356"/>
                    <a:pt x="5436" y="3687"/>
                  </a:cubicBezTo>
                  <a:cubicBezTo>
                    <a:pt x="5436" y="3923"/>
                    <a:pt x="5342" y="4065"/>
                    <a:pt x="5153" y="4207"/>
                  </a:cubicBezTo>
                  <a:cubicBezTo>
                    <a:pt x="4963" y="4301"/>
                    <a:pt x="4727" y="4396"/>
                    <a:pt x="4444" y="4396"/>
                  </a:cubicBezTo>
                  <a:lnTo>
                    <a:pt x="3498" y="4396"/>
                  </a:lnTo>
                  <a:lnTo>
                    <a:pt x="3498" y="2836"/>
                  </a:lnTo>
                  <a:close/>
                  <a:moveTo>
                    <a:pt x="2600" y="2080"/>
                  </a:moveTo>
                  <a:lnTo>
                    <a:pt x="2600" y="7373"/>
                  </a:lnTo>
                  <a:lnTo>
                    <a:pt x="3546" y="7373"/>
                  </a:lnTo>
                  <a:lnTo>
                    <a:pt x="3546" y="5246"/>
                  </a:lnTo>
                  <a:lnTo>
                    <a:pt x="3546" y="5152"/>
                  </a:lnTo>
                  <a:lnTo>
                    <a:pt x="4538" y="5152"/>
                  </a:lnTo>
                  <a:cubicBezTo>
                    <a:pt x="4916" y="5152"/>
                    <a:pt x="5153" y="5246"/>
                    <a:pt x="5247" y="5388"/>
                  </a:cubicBezTo>
                  <a:cubicBezTo>
                    <a:pt x="5389" y="5530"/>
                    <a:pt x="5436" y="5766"/>
                    <a:pt x="5436" y="6097"/>
                  </a:cubicBezTo>
                  <a:cubicBezTo>
                    <a:pt x="5436" y="6806"/>
                    <a:pt x="5436" y="7231"/>
                    <a:pt x="5483" y="7326"/>
                  </a:cubicBezTo>
                  <a:lnTo>
                    <a:pt x="6429" y="7326"/>
                  </a:lnTo>
                  <a:lnTo>
                    <a:pt x="6429" y="7231"/>
                  </a:lnTo>
                  <a:cubicBezTo>
                    <a:pt x="6429" y="7090"/>
                    <a:pt x="6381" y="6995"/>
                    <a:pt x="6381" y="6853"/>
                  </a:cubicBezTo>
                  <a:lnTo>
                    <a:pt x="6381" y="6144"/>
                  </a:lnTo>
                  <a:cubicBezTo>
                    <a:pt x="6381" y="5861"/>
                    <a:pt x="6334" y="5577"/>
                    <a:pt x="6192" y="5341"/>
                  </a:cubicBezTo>
                  <a:cubicBezTo>
                    <a:pt x="6098" y="5105"/>
                    <a:pt x="5909" y="4916"/>
                    <a:pt x="5625" y="4774"/>
                  </a:cubicBezTo>
                  <a:cubicBezTo>
                    <a:pt x="6145" y="4537"/>
                    <a:pt x="6381" y="4159"/>
                    <a:pt x="6381" y="3687"/>
                  </a:cubicBezTo>
                  <a:cubicBezTo>
                    <a:pt x="6381" y="3214"/>
                    <a:pt x="6192" y="2789"/>
                    <a:pt x="5861" y="2505"/>
                  </a:cubicBezTo>
                  <a:cubicBezTo>
                    <a:pt x="5483" y="2174"/>
                    <a:pt x="5011" y="2080"/>
                    <a:pt x="4396" y="2080"/>
                  </a:cubicBezTo>
                  <a:close/>
                  <a:moveTo>
                    <a:pt x="4444" y="851"/>
                  </a:moveTo>
                  <a:cubicBezTo>
                    <a:pt x="5153" y="851"/>
                    <a:pt x="5720" y="993"/>
                    <a:pt x="6334" y="1371"/>
                  </a:cubicBezTo>
                  <a:cubicBezTo>
                    <a:pt x="6854" y="1702"/>
                    <a:pt x="7327" y="2174"/>
                    <a:pt x="7610" y="2789"/>
                  </a:cubicBezTo>
                  <a:cubicBezTo>
                    <a:pt x="7941" y="3356"/>
                    <a:pt x="8083" y="4018"/>
                    <a:pt x="8083" y="4727"/>
                  </a:cubicBezTo>
                  <a:cubicBezTo>
                    <a:pt x="8083" y="5435"/>
                    <a:pt x="7988" y="6097"/>
                    <a:pt x="7610" y="6664"/>
                  </a:cubicBezTo>
                  <a:cubicBezTo>
                    <a:pt x="7279" y="7279"/>
                    <a:pt x="6854" y="7751"/>
                    <a:pt x="6287" y="8082"/>
                  </a:cubicBezTo>
                  <a:cubicBezTo>
                    <a:pt x="5720" y="8460"/>
                    <a:pt x="5105" y="8649"/>
                    <a:pt x="4444" y="8649"/>
                  </a:cubicBezTo>
                  <a:cubicBezTo>
                    <a:pt x="3782" y="8649"/>
                    <a:pt x="3215" y="8460"/>
                    <a:pt x="2600" y="8082"/>
                  </a:cubicBezTo>
                  <a:cubicBezTo>
                    <a:pt x="2033" y="7751"/>
                    <a:pt x="1513" y="7279"/>
                    <a:pt x="1230" y="6664"/>
                  </a:cubicBezTo>
                  <a:cubicBezTo>
                    <a:pt x="946" y="6097"/>
                    <a:pt x="757" y="5435"/>
                    <a:pt x="757" y="4727"/>
                  </a:cubicBezTo>
                  <a:cubicBezTo>
                    <a:pt x="757" y="4018"/>
                    <a:pt x="899" y="3356"/>
                    <a:pt x="1230" y="2789"/>
                  </a:cubicBezTo>
                  <a:cubicBezTo>
                    <a:pt x="1608" y="2174"/>
                    <a:pt x="2033" y="1702"/>
                    <a:pt x="2600" y="1371"/>
                  </a:cubicBezTo>
                  <a:cubicBezTo>
                    <a:pt x="3120" y="993"/>
                    <a:pt x="3782" y="851"/>
                    <a:pt x="4444" y="851"/>
                  </a:cubicBezTo>
                  <a:close/>
                  <a:moveTo>
                    <a:pt x="4444" y="0"/>
                  </a:moveTo>
                  <a:cubicBezTo>
                    <a:pt x="3593" y="0"/>
                    <a:pt x="2837" y="237"/>
                    <a:pt x="2175" y="662"/>
                  </a:cubicBezTo>
                  <a:cubicBezTo>
                    <a:pt x="1561" y="1087"/>
                    <a:pt x="993" y="1607"/>
                    <a:pt x="615" y="2363"/>
                  </a:cubicBezTo>
                  <a:cubicBezTo>
                    <a:pt x="190" y="3120"/>
                    <a:pt x="1" y="3923"/>
                    <a:pt x="1" y="4727"/>
                  </a:cubicBezTo>
                  <a:cubicBezTo>
                    <a:pt x="1" y="5624"/>
                    <a:pt x="190" y="6381"/>
                    <a:pt x="615" y="7090"/>
                  </a:cubicBezTo>
                  <a:cubicBezTo>
                    <a:pt x="946" y="7799"/>
                    <a:pt x="1466" y="8413"/>
                    <a:pt x="2175" y="8791"/>
                  </a:cubicBezTo>
                  <a:cubicBezTo>
                    <a:pt x="2884" y="9216"/>
                    <a:pt x="3593" y="9453"/>
                    <a:pt x="4444" y="9453"/>
                  </a:cubicBezTo>
                  <a:cubicBezTo>
                    <a:pt x="5247" y="9453"/>
                    <a:pt x="5956" y="9216"/>
                    <a:pt x="6665" y="8791"/>
                  </a:cubicBezTo>
                  <a:cubicBezTo>
                    <a:pt x="7327" y="8413"/>
                    <a:pt x="7847" y="7846"/>
                    <a:pt x="8272" y="7090"/>
                  </a:cubicBezTo>
                  <a:cubicBezTo>
                    <a:pt x="8697" y="6333"/>
                    <a:pt x="8886" y="5577"/>
                    <a:pt x="8886" y="4727"/>
                  </a:cubicBezTo>
                  <a:cubicBezTo>
                    <a:pt x="8886" y="3829"/>
                    <a:pt x="8603" y="3072"/>
                    <a:pt x="8272" y="2363"/>
                  </a:cubicBezTo>
                  <a:cubicBezTo>
                    <a:pt x="7941" y="1654"/>
                    <a:pt x="7374" y="1087"/>
                    <a:pt x="6665" y="662"/>
                  </a:cubicBezTo>
                  <a:cubicBezTo>
                    <a:pt x="5956" y="237"/>
                    <a:pt x="5247" y="0"/>
                    <a:pt x="4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footer">
  <p:cSld name="BLANK_1_2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4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0017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4"/>
          <p:cNvSpPr txBox="1"/>
          <p:nvPr/>
        </p:nvSpPr>
        <p:spPr>
          <a:xfrm>
            <a:off x="6632775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Copyright </a:t>
            </a:r>
            <a:r>
              <a:rPr lang="en" sz="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©2019</a:t>
            </a: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FanAI, Inc. All Rights Reserved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0" name="Google Shape;350;p24"/>
          <p:cNvSpPr txBox="1"/>
          <p:nvPr/>
        </p:nvSpPr>
        <p:spPr>
          <a:xfrm>
            <a:off x="359175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 i="0" u="none" strike="noStrike" cap="none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FanAI confidential &amp; proprietary </a:t>
            </a:r>
            <a:endParaRPr sz="60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1" name="Google Shape;351;p24"/>
          <p:cNvSpPr txBox="1"/>
          <p:nvPr/>
        </p:nvSpPr>
        <p:spPr>
          <a:xfrm>
            <a:off x="-167542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52" name="Google Shape;352;p24"/>
          <p:cNvGrpSpPr/>
          <p:nvPr/>
        </p:nvGrpSpPr>
        <p:grpSpPr>
          <a:xfrm>
            <a:off x="8526021" y="4970741"/>
            <a:ext cx="481481" cy="111344"/>
            <a:chOff x="238125" y="2025675"/>
            <a:chExt cx="7122500" cy="1647100"/>
          </a:xfrm>
        </p:grpSpPr>
        <p:sp>
          <p:nvSpPr>
            <p:cNvPr id="353" name="Google Shape;353;p24"/>
            <p:cNvSpPr/>
            <p:nvPr/>
          </p:nvSpPr>
          <p:spPr>
            <a:xfrm>
              <a:off x="238125" y="2025675"/>
              <a:ext cx="1357625" cy="1638825"/>
            </a:xfrm>
            <a:custGeom>
              <a:avLst/>
              <a:gdLst/>
              <a:ahLst/>
              <a:cxnLst/>
              <a:rect l="l" t="t" r="r" b="b"/>
              <a:pathLst>
                <a:path w="54305" h="65553" extrusionOk="0">
                  <a:moveTo>
                    <a:pt x="0" y="0"/>
                  </a:moveTo>
                  <a:lnTo>
                    <a:pt x="0" y="65552"/>
                  </a:lnTo>
                  <a:lnTo>
                    <a:pt x="22166" y="65552"/>
                  </a:lnTo>
                  <a:lnTo>
                    <a:pt x="22166" y="43954"/>
                  </a:lnTo>
                  <a:lnTo>
                    <a:pt x="35825" y="43954"/>
                  </a:lnTo>
                  <a:lnTo>
                    <a:pt x="42300" y="27507"/>
                  </a:lnTo>
                  <a:lnTo>
                    <a:pt x="22166" y="27507"/>
                  </a:lnTo>
                  <a:lnTo>
                    <a:pt x="22166" y="19141"/>
                  </a:lnTo>
                  <a:lnTo>
                    <a:pt x="46223" y="19141"/>
                  </a:lnTo>
                  <a:lnTo>
                    <a:pt x="54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1112475" y="2030400"/>
              <a:ext cx="1713300" cy="1640000"/>
            </a:xfrm>
            <a:custGeom>
              <a:avLst/>
              <a:gdLst/>
              <a:ahLst/>
              <a:cxnLst/>
              <a:rect l="l" t="t" r="r" b="b"/>
              <a:pathLst>
                <a:path w="68532" h="65600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28027" y="0"/>
                  </a:moveTo>
                  <a:lnTo>
                    <a:pt x="0" y="65600"/>
                  </a:lnTo>
                  <a:lnTo>
                    <a:pt x="22356" y="65600"/>
                  </a:lnTo>
                  <a:lnTo>
                    <a:pt x="27554" y="53973"/>
                  </a:lnTo>
                  <a:lnTo>
                    <a:pt x="47310" y="54021"/>
                  </a:lnTo>
                  <a:lnTo>
                    <a:pt x="47310" y="65600"/>
                  </a:lnTo>
                  <a:lnTo>
                    <a:pt x="68437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3036050" y="2032750"/>
              <a:ext cx="1495900" cy="1635300"/>
            </a:xfrm>
            <a:custGeom>
              <a:avLst/>
              <a:gdLst/>
              <a:ahLst/>
              <a:cxnLst/>
              <a:rect l="l" t="t" r="r" b="b"/>
              <a:pathLst>
                <a:path w="59836" h="65412" extrusionOk="0">
                  <a:moveTo>
                    <a:pt x="1" y="1"/>
                  </a:moveTo>
                  <a:lnTo>
                    <a:pt x="1" y="65411"/>
                  </a:lnTo>
                  <a:lnTo>
                    <a:pt x="19237" y="65411"/>
                  </a:lnTo>
                  <a:lnTo>
                    <a:pt x="19237" y="35731"/>
                  </a:lnTo>
                  <a:lnTo>
                    <a:pt x="40789" y="65411"/>
                  </a:lnTo>
                  <a:lnTo>
                    <a:pt x="59835" y="65411"/>
                  </a:lnTo>
                  <a:lnTo>
                    <a:pt x="59835" y="1"/>
                  </a:lnTo>
                  <a:lnTo>
                    <a:pt x="39276" y="1"/>
                  </a:lnTo>
                  <a:lnTo>
                    <a:pt x="39276" y="29492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4554375" y="2030400"/>
              <a:ext cx="1713300" cy="1642375"/>
            </a:xfrm>
            <a:custGeom>
              <a:avLst/>
              <a:gdLst/>
              <a:ahLst/>
              <a:cxnLst/>
              <a:rect l="l" t="t" r="r" b="b"/>
              <a:pathLst>
                <a:path w="68532" h="65695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37952" y="14746"/>
                  </a:moveTo>
                  <a:lnTo>
                    <a:pt x="27507" y="42158"/>
                  </a:lnTo>
                  <a:lnTo>
                    <a:pt x="51375" y="42158"/>
                  </a:lnTo>
                  <a:lnTo>
                    <a:pt x="51328" y="14746"/>
                  </a:lnTo>
                  <a:close/>
                  <a:moveTo>
                    <a:pt x="64372" y="4112"/>
                  </a:moveTo>
                  <a:lnTo>
                    <a:pt x="64278" y="61488"/>
                  </a:lnTo>
                  <a:lnTo>
                    <a:pt x="51422" y="61488"/>
                  </a:lnTo>
                  <a:lnTo>
                    <a:pt x="51422" y="49909"/>
                  </a:lnTo>
                  <a:lnTo>
                    <a:pt x="24813" y="49909"/>
                  </a:lnTo>
                  <a:lnTo>
                    <a:pt x="19567" y="61535"/>
                  </a:lnTo>
                  <a:lnTo>
                    <a:pt x="6239" y="61535"/>
                  </a:lnTo>
                  <a:lnTo>
                    <a:pt x="30674" y="4112"/>
                  </a:lnTo>
                  <a:close/>
                  <a:moveTo>
                    <a:pt x="27980" y="0"/>
                  </a:moveTo>
                  <a:lnTo>
                    <a:pt x="0" y="65694"/>
                  </a:lnTo>
                  <a:lnTo>
                    <a:pt x="22261" y="65694"/>
                  </a:lnTo>
                  <a:lnTo>
                    <a:pt x="27460" y="54021"/>
                  </a:lnTo>
                  <a:lnTo>
                    <a:pt x="47263" y="54021"/>
                  </a:lnTo>
                  <a:lnTo>
                    <a:pt x="47263" y="65600"/>
                  </a:lnTo>
                  <a:lnTo>
                    <a:pt x="68390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6464975" y="2030400"/>
              <a:ext cx="509275" cy="1636450"/>
            </a:xfrm>
            <a:custGeom>
              <a:avLst/>
              <a:gdLst/>
              <a:ahLst/>
              <a:cxnLst/>
              <a:rect l="l" t="t" r="r" b="b"/>
              <a:pathLst>
                <a:path w="20371" h="65458" extrusionOk="0">
                  <a:moveTo>
                    <a:pt x="16259" y="4112"/>
                  </a:moveTo>
                  <a:lnTo>
                    <a:pt x="16259" y="61299"/>
                  </a:lnTo>
                  <a:lnTo>
                    <a:pt x="4159" y="61299"/>
                  </a:lnTo>
                  <a:lnTo>
                    <a:pt x="4159" y="4112"/>
                  </a:lnTo>
                  <a:close/>
                  <a:moveTo>
                    <a:pt x="0" y="0"/>
                  </a:moveTo>
                  <a:lnTo>
                    <a:pt x="0" y="65458"/>
                  </a:lnTo>
                  <a:lnTo>
                    <a:pt x="20370" y="65458"/>
                  </a:lnTo>
                  <a:lnTo>
                    <a:pt x="20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138450" y="2026850"/>
              <a:ext cx="222175" cy="236325"/>
            </a:xfrm>
            <a:custGeom>
              <a:avLst/>
              <a:gdLst/>
              <a:ahLst/>
              <a:cxnLst/>
              <a:rect l="l" t="t" r="r" b="b"/>
              <a:pathLst>
                <a:path w="8887" h="9453" extrusionOk="0">
                  <a:moveTo>
                    <a:pt x="4396" y="2836"/>
                  </a:moveTo>
                  <a:cubicBezTo>
                    <a:pt x="4774" y="2836"/>
                    <a:pt x="5011" y="2883"/>
                    <a:pt x="5200" y="3025"/>
                  </a:cubicBezTo>
                  <a:cubicBezTo>
                    <a:pt x="5389" y="3214"/>
                    <a:pt x="5436" y="3356"/>
                    <a:pt x="5436" y="3687"/>
                  </a:cubicBezTo>
                  <a:cubicBezTo>
                    <a:pt x="5436" y="3923"/>
                    <a:pt x="5342" y="4065"/>
                    <a:pt x="5153" y="4207"/>
                  </a:cubicBezTo>
                  <a:cubicBezTo>
                    <a:pt x="4963" y="4301"/>
                    <a:pt x="4727" y="4396"/>
                    <a:pt x="4444" y="4396"/>
                  </a:cubicBezTo>
                  <a:lnTo>
                    <a:pt x="3498" y="4396"/>
                  </a:lnTo>
                  <a:lnTo>
                    <a:pt x="3498" y="2836"/>
                  </a:lnTo>
                  <a:close/>
                  <a:moveTo>
                    <a:pt x="2600" y="2080"/>
                  </a:moveTo>
                  <a:lnTo>
                    <a:pt x="2600" y="7373"/>
                  </a:lnTo>
                  <a:lnTo>
                    <a:pt x="3546" y="7373"/>
                  </a:lnTo>
                  <a:lnTo>
                    <a:pt x="3546" y="5246"/>
                  </a:lnTo>
                  <a:lnTo>
                    <a:pt x="3546" y="5152"/>
                  </a:lnTo>
                  <a:lnTo>
                    <a:pt x="4538" y="5152"/>
                  </a:lnTo>
                  <a:cubicBezTo>
                    <a:pt x="4916" y="5152"/>
                    <a:pt x="5153" y="5246"/>
                    <a:pt x="5247" y="5388"/>
                  </a:cubicBezTo>
                  <a:cubicBezTo>
                    <a:pt x="5389" y="5530"/>
                    <a:pt x="5436" y="5766"/>
                    <a:pt x="5436" y="6097"/>
                  </a:cubicBezTo>
                  <a:cubicBezTo>
                    <a:pt x="5436" y="6806"/>
                    <a:pt x="5436" y="7231"/>
                    <a:pt x="5483" y="7326"/>
                  </a:cubicBezTo>
                  <a:lnTo>
                    <a:pt x="6429" y="7326"/>
                  </a:lnTo>
                  <a:lnTo>
                    <a:pt x="6429" y="7231"/>
                  </a:lnTo>
                  <a:cubicBezTo>
                    <a:pt x="6429" y="7090"/>
                    <a:pt x="6381" y="6995"/>
                    <a:pt x="6381" y="6853"/>
                  </a:cubicBezTo>
                  <a:lnTo>
                    <a:pt x="6381" y="6144"/>
                  </a:lnTo>
                  <a:cubicBezTo>
                    <a:pt x="6381" y="5861"/>
                    <a:pt x="6334" y="5577"/>
                    <a:pt x="6192" y="5341"/>
                  </a:cubicBezTo>
                  <a:cubicBezTo>
                    <a:pt x="6098" y="5105"/>
                    <a:pt x="5909" y="4916"/>
                    <a:pt x="5625" y="4774"/>
                  </a:cubicBezTo>
                  <a:cubicBezTo>
                    <a:pt x="6145" y="4537"/>
                    <a:pt x="6381" y="4159"/>
                    <a:pt x="6381" y="3687"/>
                  </a:cubicBezTo>
                  <a:cubicBezTo>
                    <a:pt x="6381" y="3214"/>
                    <a:pt x="6192" y="2789"/>
                    <a:pt x="5861" y="2505"/>
                  </a:cubicBezTo>
                  <a:cubicBezTo>
                    <a:pt x="5483" y="2174"/>
                    <a:pt x="5011" y="2080"/>
                    <a:pt x="4396" y="2080"/>
                  </a:cubicBezTo>
                  <a:close/>
                  <a:moveTo>
                    <a:pt x="4444" y="851"/>
                  </a:moveTo>
                  <a:cubicBezTo>
                    <a:pt x="5153" y="851"/>
                    <a:pt x="5720" y="993"/>
                    <a:pt x="6334" y="1371"/>
                  </a:cubicBezTo>
                  <a:cubicBezTo>
                    <a:pt x="6854" y="1702"/>
                    <a:pt x="7327" y="2174"/>
                    <a:pt x="7610" y="2789"/>
                  </a:cubicBezTo>
                  <a:cubicBezTo>
                    <a:pt x="7941" y="3356"/>
                    <a:pt x="8083" y="4018"/>
                    <a:pt x="8083" y="4727"/>
                  </a:cubicBezTo>
                  <a:cubicBezTo>
                    <a:pt x="8083" y="5435"/>
                    <a:pt x="7988" y="6097"/>
                    <a:pt x="7610" y="6664"/>
                  </a:cubicBezTo>
                  <a:cubicBezTo>
                    <a:pt x="7279" y="7279"/>
                    <a:pt x="6854" y="7751"/>
                    <a:pt x="6287" y="8082"/>
                  </a:cubicBezTo>
                  <a:cubicBezTo>
                    <a:pt x="5720" y="8460"/>
                    <a:pt x="5105" y="8649"/>
                    <a:pt x="4444" y="8649"/>
                  </a:cubicBezTo>
                  <a:cubicBezTo>
                    <a:pt x="3782" y="8649"/>
                    <a:pt x="3215" y="8460"/>
                    <a:pt x="2600" y="8082"/>
                  </a:cubicBezTo>
                  <a:cubicBezTo>
                    <a:pt x="2033" y="7751"/>
                    <a:pt x="1513" y="7279"/>
                    <a:pt x="1230" y="6664"/>
                  </a:cubicBezTo>
                  <a:cubicBezTo>
                    <a:pt x="946" y="6097"/>
                    <a:pt x="757" y="5435"/>
                    <a:pt x="757" y="4727"/>
                  </a:cubicBezTo>
                  <a:cubicBezTo>
                    <a:pt x="757" y="4018"/>
                    <a:pt x="899" y="3356"/>
                    <a:pt x="1230" y="2789"/>
                  </a:cubicBezTo>
                  <a:cubicBezTo>
                    <a:pt x="1608" y="2174"/>
                    <a:pt x="2033" y="1702"/>
                    <a:pt x="2600" y="1371"/>
                  </a:cubicBezTo>
                  <a:cubicBezTo>
                    <a:pt x="3120" y="993"/>
                    <a:pt x="3782" y="851"/>
                    <a:pt x="4444" y="851"/>
                  </a:cubicBezTo>
                  <a:close/>
                  <a:moveTo>
                    <a:pt x="4444" y="0"/>
                  </a:moveTo>
                  <a:cubicBezTo>
                    <a:pt x="3593" y="0"/>
                    <a:pt x="2837" y="237"/>
                    <a:pt x="2175" y="662"/>
                  </a:cubicBezTo>
                  <a:cubicBezTo>
                    <a:pt x="1561" y="1087"/>
                    <a:pt x="993" y="1607"/>
                    <a:pt x="615" y="2363"/>
                  </a:cubicBezTo>
                  <a:cubicBezTo>
                    <a:pt x="190" y="3120"/>
                    <a:pt x="1" y="3923"/>
                    <a:pt x="1" y="4727"/>
                  </a:cubicBezTo>
                  <a:cubicBezTo>
                    <a:pt x="1" y="5624"/>
                    <a:pt x="190" y="6381"/>
                    <a:pt x="615" y="7090"/>
                  </a:cubicBezTo>
                  <a:cubicBezTo>
                    <a:pt x="946" y="7799"/>
                    <a:pt x="1466" y="8413"/>
                    <a:pt x="2175" y="8791"/>
                  </a:cubicBezTo>
                  <a:cubicBezTo>
                    <a:pt x="2884" y="9216"/>
                    <a:pt x="3593" y="9453"/>
                    <a:pt x="4444" y="9453"/>
                  </a:cubicBezTo>
                  <a:cubicBezTo>
                    <a:pt x="5247" y="9453"/>
                    <a:pt x="5956" y="9216"/>
                    <a:pt x="6665" y="8791"/>
                  </a:cubicBezTo>
                  <a:cubicBezTo>
                    <a:pt x="7327" y="8413"/>
                    <a:pt x="7847" y="7846"/>
                    <a:pt x="8272" y="7090"/>
                  </a:cubicBezTo>
                  <a:cubicBezTo>
                    <a:pt x="8697" y="6333"/>
                    <a:pt x="8886" y="5577"/>
                    <a:pt x="8886" y="4727"/>
                  </a:cubicBezTo>
                  <a:cubicBezTo>
                    <a:pt x="8886" y="3829"/>
                    <a:pt x="8603" y="3072"/>
                    <a:pt x="8272" y="2363"/>
                  </a:cubicBezTo>
                  <a:cubicBezTo>
                    <a:pt x="7941" y="1654"/>
                    <a:pt x="7374" y="1087"/>
                    <a:pt x="6665" y="662"/>
                  </a:cubicBezTo>
                  <a:cubicBezTo>
                    <a:pt x="5956" y="237"/>
                    <a:pt x="5247" y="0"/>
                    <a:pt x="4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33375" y="3989278"/>
            <a:ext cx="3010625" cy="1150922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5"/>
          <p:cNvSpPr/>
          <p:nvPr/>
        </p:nvSpPr>
        <p:spPr>
          <a:xfrm>
            <a:off x="0" y="3943575"/>
            <a:ext cx="9144000" cy="964800"/>
          </a:xfrm>
          <a:prstGeom prst="rect">
            <a:avLst/>
          </a:prstGeom>
          <a:solidFill>
            <a:srgbClr val="FFFFFF">
              <a:alpha val="6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5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7203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800"/>
              <a:buChar char="●"/>
              <a:defRPr>
                <a:solidFill>
                  <a:srgbClr val="667378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○"/>
              <a:defRPr>
                <a:solidFill>
                  <a:srgbClr val="667378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■"/>
              <a:defRPr>
                <a:solidFill>
                  <a:srgbClr val="667378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●"/>
              <a:defRPr>
                <a:solidFill>
                  <a:srgbClr val="667378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○"/>
              <a:defRPr>
                <a:solidFill>
                  <a:srgbClr val="667378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■"/>
              <a:defRPr>
                <a:solidFill>
                  <a:srgbClr val="667378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●"/>
              <a:defRPr>
                <a:solidFill>
                  <a:srgbClr val="667378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667378"/>
              </a:buClr>
              <a:buSzPts val="1400"/>
              <a:buChar char="○"/>
              <a:defRPr>
                <a:solidFill>
                  <a:srgbClr val="667378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667378"/>
              </a:buClr>
              <a:buSzPts val="1400"/>
              <a:buChar char="■"/>
              <a:defRPr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363" name="Google Shape;363;p25"/>
          <p:cNvSpPr txBox="1"/>
          <p:nvPr/>
        </p:nvSpPr>
        <p:spPr>
          <a:xfrm>
            <a:off x="0" y="-1526"/>
            <a:ext cx="6580800" cy="589200"/>
          </a:xfrm>
          <a:prstGeom prst="rect">
            <a:avLst/>
          </a:prstGeom>
          <a:solidFill>
            <a:srgbClr val="003459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 Light"/>
              <a:buNone/>
            </a:pPr>
            <a:endParaRPr sz="2800">
              <a:solidFill>
                <a:srgbClr val="FFFFFF"/>
              </a:solidFill>
            </a:endParaRPr>
          </a:p>
        </p:txBody>
      </p:sp>
      <p:sp>
        <p:nvSpPr>
          <p:cNvPr id="364" name="Google Shape;364;p25"/>
          <p:cNvSpPr txBox="1">
            <a:spLocks noGrp="1"/>
          </p:cNvSpPr>
          <p:nvPr>
            <p:ph type="title"/>
          </p:nvPr>
        </p:nvSpPr>
        <p:spPr>
          <a:xfrm>
            <a:off x="387900" y="0"/>
            <a:ext cx="85206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5" name="Google Shape;365;p25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0017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5"/>
          <p:cNvSpPr txBox="1"/>
          <p:nvPr/>
        </p:nvSpPr>
        <p:spPr>
          <a:xfrm>
            <a:off x="6632775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Copyright ©2018 FanAI, Inc. All Rights Reserved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7" name="Google Shape;3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4275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5"/>
          <p:cNvSpPr txBox="1"/>
          <p:nvPr/>
        </p:nvSpPr>
        <p:spPr>
          <a:xfrm>
            <a:off x="359175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 i="0" u="none" strike="noStrike" cap="none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FanAI confidential &amp; proprietary </a:t>
            </a:r>
            <a:endParaRPr sz="60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25"/>
          <p:cNvSpPr txBox="1"/>
          <p:nvPr/>
        </p:nvSpPr>
        <p:spPr>
          <a:xfrm>
            <a:off x="-167542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">
  <p:cSld name="SECTION_HEADER_2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6"/>
          <p:cNvSpPr/>
          <p:nvPr/>
        </p:nvSpPr>
        <p:spPr>
          <a:xfrm rot="-5400000">
            <a:off x="4445625" y="440250"/>
            <a:ext cx="251700" cy="9154800"/>
          </a:xfrm>
          <a:prstGeom prst="rect">
            <a:avLst/>
          </a:prstGeom>
          <a:gradFill>
            <a:gsLst>
              <a:gs pos="0">
                <a:srgbClr val="1B649D"/>
              </a:gs>
              <a:gs pos="100000">
                <a:srgbClr val="001D3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6"/>
          <p:cNvSpPr txBox="1"/>
          <p:nvPr/>
        </p:nvSpPr>
        <p:spPr>
          <a:xfrm>
            <a:off x="3429000" y="4890900"/>
            <a:ext cx="22860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FanAI confidential &amp; proprietary </a:t>
            </a:r>
            <a:endParaRPr sz="7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73" name="Google Shape;373;p26"/>
          <p:cNvGrpSpPr/>
          <p:nvPr/>
        </p:nvGrpSpPr>
        <p:grpSpPr>
          <a:xfrm>
            <a:off x="333374" y="4950258"/>
            <a:ext cx="574074" cy="143462"/>
            <a:chOff x="238125" y="2025675"/>
            <a:chExt cx="7122500" cy="1647100"/>
          </a:xfrm>
        </p:grpSpPr>
        <p:sp>
          <p:nvSpPr>
            <p:cNvPr id="374" name="Google Shape;374;p26"/>
            <p:cNvSpPr/>
            <p:nvPr/>
          </p:nvSpPr>
          <p:spPr>
            <a:xfrm>
              <a:off x="238125" y="2025675"/>
              <a:ext cx="1357625" cy="1638825"/>
            </a:xfrm>
            <a:custGeom>
              <a:avLst/>
              <a:gdLst/>
              <a:ahLst/>
              <a:cxnLst/>
              <a:rect l="l" t="t" r="r" b="b"/>
              <a:pathLst>
                <a:path w="54305" h="65553" extrusionOk="0">
                  <a:moveTo>
                    <a:pt x="0" y="0"/>
                  </a:moveTo>
                  <a:lnTo>
                    <a:pt x="0" y="65552"/>
                  </a:lnTo>
                  <a:lnTo>
                    <a:pt x="22166" y="65552"/>
                  </a:lnTo>
                  <a:lnTo>
                    <a:pt x="22166" y="43954"/>
                  </a:lnTo>
                  <a:lnTo>
                    <a:pt x="35825" y="43954"/>
                  </a:lnTo>
                  <a:lnTo>
                    <a:pt x="42300" y="27507"/>
                  </a:lnTo>
                  <a:lnTo>
                    <a:pt x="22166" y="27507"/>
                  </a:lnTo>
                  <a:lnTo>
                    <a:pt x="22166" y="19141"/>
                  </a:lnTo>
                  <a:lnTo>
                    <a:pt x="46223" y="19141"/>
                  </a:lnTo>
                  <a:lnTo>
                    <a:pt x="54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6"/>
            <p:cNvSpPr/>
            <p:nvPr/>
          </p:nvSpPr>
          <p:spPr>
            <a:xfrm>
              <a:off x="1112475" y="2030400"/>
              <a:ext cx="1713300" cy="1640000"/>
            </a:xfrm>
            <a:custGeom>
              <a:avLst/>
              <a:gdLst/>
              <a:ahLst/>
              <a:cxnLst/>
              <a:rect l="l" t="t" r="r" b="b"/>
              <a:pathLst>
                <a:path w="68532" h="65600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28027" y="0"/>
                  </a:moveTo>
                  <a:lnTo>
                    <a:pt x="0" y="65600"/>
                  </a:lnTo>
                  <a:lnTo>
                    <a:pt x="22356" y="65600"/>
                  </a:lnTo>
                  <a:lnTo>
                    <a:pt x="27554" y="53973"/>
                  </a:lnTo>
                  <a:lnTo>
                    <a:pt x="47310" y="54021"/>
                  </a:lnTo>
                  <a:lnTo>
                    <a:pt x="47310" y="65600"/>
                  </a:lnTo>
                  <a:lnTo>
                    <a:pt x="68437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6"/>
            <p:cNvSpPr/>
            <p:nvPr/>
          </p:nvSpPr>
          <p:spPr>
            <a:xfrm>
              <a:off x="3036050" y="2032750"/>
              <a:ext cx="1495900" cy="1635300"/>
            </a:xfrm>
            <a:custGeom>
              <a:avLst/>
              <a:gdLst/>
              <a:ahLst/>
              <a:cxnLst/>
              <a:rect l="l" t="t" r="r" b="b"/>
              <a:pathLst>
                <a:path w="59836" h="65412" extrusionOk="0">
                  <a:moveTo>
                    <a:pt x="1" y="1"/>
                  </a:moveTo>
                  <a:lnTo>
                    <a:pt x="1" y="65411"/>
                  </a:lnTo>
                  <a:lnTo>
                    <a:pt x="19237" y="65411"/>
                  </a:lnTo>
                  <a:lnTo>
                    <a:pt x="19237" y="35731"/>
                  </a:lnTo>
                  <a:lnTo>
                    <a:pt x="40789" y="65411"/>
                  </a:lnTo>
                  <a:lnTo>
                    <a:pt x="59835" y="65411"/>
                  </a:lnTo>
                  <a:lnTo>
                    <a:pt x="59835" y="1"/>
                  </a:lnTo>
                  <a:lnTo>
                    <a:pt x="39276" y="1"/>
                  </a:lnTo>
                  <a:lnTo>
                    <a:pt x="39276" y="29492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6"/>
            <p:cNvSpPr/>
            <p:nvPr/>
          </p:nvSpPr>
          <p:spPr>
            <a:xfrm>
              <a:off x="4554375" y="2030400"/>
              <a:ext cx="1713300" cy="1642375"/>
            </a:xfrm>
            <a:custGeom>
              <a:avLst/>
              <a:gdLst/>
              <a:ahLst/>
              <a:cxnLst/>
              <a:rect l="l" t="t" r="r" b="b"/>
              <a:pathLst>
                <a:path w="68532" h="65695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37952" y="14746"/>
                  </a:moveTo>
                  <a:lnTo>
                    <a:pt x="27507" y="42158"/>
                  </a:lnTo>
                  <a:lnTo>
                    <a:pt x="51375" y="42158"/>
                  </a:lnTo>
                  <a:lnTo>
                    <a:pt x="51328" y="14746"/>
                  </a:lnTo>
                  <a:close/>
                  <a:moveTo>
                    <a:pt x="64372" y="4112"/>
                  </a:moveTo>
                  <a:lnTo>
                    <a:pt x="64278" y="61488"/>
                  </a:lnTo>
                  <a:lnTo>
                    <a:pt x="51422" y="61488"/>
                  </a:lnTo>
                  <a:lnTo>
                    <a:pt x="51422" y="49909"/>
                  </a:lnTo>
                  <a:lnTo>
                    <a:pt x="24813" y="49909"/>
                  </a:lnTo>
                  <a:lnTo>
                    <a:pt x="19567" y="61535"/>
                  </a:lnTo>
                  <a:lnTo>
                    <a:pt x="6239" y="61535"/>
                  </a:lnTo>
                  <a:lnTo>
                    <a:pt x="30674" y="4112"/>
                  </a:lnTo>
                  <a:close/>
                  <a:moveTo>
                    <a:pt x="27980" y="0"/>
                  </a:moveTo>
                  <a:lnTo>
                    <a:pt x="0" y="65694"/>
                  </a:lnTo>
                  <a:lnTo>
                    <a:pt x="22261" y="65694"/>
                  </a:lnTo>
                  <a:lnTo>
                    <a:pt x="27460" y="54021"/>
                  </a:lnTo>
                  <a:lnTo>
                    <a:pt x="47263" y="54021"/>
                  </a:lnTo>
                  <a:lnTo>
                    <a:pt x="47263" y="65600"/>
                  </a:lnTo>
                  <a:lnTo>
                    <a:pt x="68390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6"/>
            <p:cNvSpPr/>
            <p:nvPr/>
          </p:nvSpPr>
          <p:spPr>
            <a:xfrm>
              <a:off x="6464975" y="2030400"/>
              <a:ext cx="509275" cy="1636450"/>
            </a:xfrm>
            <a:custGeom>
              <a:avLst/>
              <a:gdLst/>
              <a:ahLst/>
              <a:cxnLst/>
              <a:rect l="l" t="t" r="r" b="b"/>
              <a:pathLst>
                <a:path w="20371" h="65458" extrusionOk="0">
                  <a:moveTo>
                    <a:pt x="16259" y="4112"/>
                  </a:moveTo>
                  <a:lnTo>
                    <a:pt x="16259" y="61299"/>
                  </a:lnTo>
                  <a:lnTo>
                    <a:pt x="4159" y="61299"/>
                  </a:lnTo>
                  <a:lnTo>
                    <a:pt x="4159" y="4112"/>
                  </a:lnTo>
                  <a:close/>
                  <a:moveTo>
                    <a:pt x="0" y="0"/>
                  </a:moveTo>
                  <a:lnTo>
                    <a:pt x="0" y="65458"/>
                  </a:lnTo>
                  <a:lnTo>
                    <a:pt x="20370" y="65458"/>
                  </a:lnTo>
                  <a:lnTo>
                    <a:pt x="20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6"/>
            <p:cNvSpPr/>
            <p:nvPr/>
          </p:nvSpPr>
          <p:spPr>
            <a:xfrm>
              <a:off x="7138450" y="2026850"/>
              <a:ext cx="222175" cy="236325"/>
            </a:xfrm>
            <a:custGeom>
              <a:avLst/>
              <a:gdLst/>
              <a:ahLst/>
              <a:cxnLst/>
              <a:rect l="l" t="t" r="r" b="b"/>
              <a:pathLst>
                <a:path w="8887" h="9453" extrusionOk="0">
                  <a:moveTo>
                    <a:pt x="4396" y="2836"/>
                  </a:moveTo>
                  <a:cubicBezTo>
                    <a:pt x="4774" y="2836"/>
                    <a:pt x="5011" y="2883"/>
                    <a:pt x="5200" y="3025"/>
                  </a:cubicBezTo>
                  <a:cubicBezTo>
                    <a:pt x="5389" y="3214"/>
                    <a:pt x="5436" y="3356"/>
                    <a:pt x="5436" y="3687"/>
                  </a:cubicBezTo>
                  <a:cubicBezTo>
                    <a:pt x="5436" y="3923"/>
                    <a:pt x="5342" y="4065"/>
                    <a:pt x="5153" y="4207"/>
                  </a:cubicBezTo>
                  <a:cubicBezTo>
                    <a:pt x="4963" y="4301"/>
                    <a:pt x="4727" y="4396"/>
                    <a:pt x="4444" y="4396"/>
                  </a:cubicBezTo>
                  <a:lnTo>
                    <a:pt x="3498" y="4396"/>
                  </a:lnTo>
                  <a:lnTo>
                    <a:pt x="3498" y="2836"/>
                  </a:lnTo>
                  <a:close/>
                  <a:moveTo>
                    <a:pt x="2600" y="2080"/>
                  </a:moveTo>
                  <a:lnTo>
                    <a:pt x="2600" y="7373"/>
                  </a:lnTo>
                  <a:lnTo>
                    <a:pt x="3546" y="7373"/>
                  </a:lnTo>
                  <a:lnTo>
                    <a:pt x="3546" y="5246"/>
                  </a:lnTo>
                  <a:lnTo>
                    <a:pt x="3546" y="5152"/>
                  </a:lnTo>
                  <a:lnTo>
                    <a:pt x="4538" y="5152"/>
                  </a:lnTo>
                  <a:cubicBezTo>
                    <a:pt x="4916" y="5152"/>
                    <a:pt x="5153" y="5246"/>
                    <a:pt x="5247" y="5388"/>
                  </a:cubicBezTo>
                  <a:cubicBezTo>
                    <a:pt x="5389" y="5530"/>
                    <a:pt x="5436" y="5766"/>
                    <a:pt x="5436" y="6097"/>
                  </a:cubicBezTo>
                  <a:cubicBezTo>
                    <a:pt x="5436" y="6806"/>
                    <a:pt x="5436" y="7231"/>
                    <a:pt x="5483" y="7326"/>
                  </a:cubicBezTo>
                  <a:lnTo>
                    <a:pt x="6429" y="7326"/>
                  </a:lnTo>
                  <a:lnTo>
                    <a:pt x="6429" y="7231"/>
                  </a:lnTo>
                  <a:cubicBezTo>
                    <a:pt x="6429" y="7090"/>
                    <a:pt x="6381" y="6995"/>
                    <a:pt x="6381" y="6853"/>
                  </a:cubicBezTo>
                  <a:lnTo>
                    <a:pt x="6381" y="6144"/>
                  </a:lnTo>
                  <a:cubicBezTo>
                    <a:pt x="6381" y="5861"/>
                    <a:pt x="6334" y="5577"/>
                    <a:pt x="6192" y="5341"/>
                  </a:cubicBezTo>
                  <a:cubicBezTo>
                    <a:pt x="6098" y="5105"/>
                    <a:pt x="5909" y="4916"/>
                    <a:pt x="5625" y="4774"/>
                  </a:cubicBezTo>
                  <a:cubicBezTo>
                    <a:pt x="6145" y="4537"/>
                    <a:pt x="6381" y="4159"/>
                    <a:pt x="6381" y="3687"/>
                  </a:cubicBezTo>
                  <a:cubicBezTo>
                    <a:pt x="6381" y="3214"/>
                    <a:pt x="6192" y="2789"/>
                    <a:pt x="5861" y="2505"/>
                  </a:cubicBezTo>
                  <a:cubicBezTo>
                    <a:pt x="5483" y="2174"/>
                    <a:pt x="5011" y="2080"/>
                    <a:pt x="4396" y="2080"/>
                  </a:cubicBezTo>
                  <a:close/>
                  <a:moveTo>
                    <a:pt x="4444" y="851"/>
                  </a:moveTo>
                  <a:cubicBezTo>
                    <a:pt x="5153" y="851"/>
                    <a:pt x="5720" y="993"/>
                    <a:pt x="6334" y="1371"/>
                  </a:cubicBezTo>
                  <a:cubicBezTo>
                    <a:pt x="6854" y="1702"/>
                    <a:pt x="7327" y="2174"/>
                    <a:pt x="7610" y="2789"/>
                  </a:cubicBezTo>
                  <a:cubicBezTo>
                    <a:pt x="7941" y="3356"/>
                    <a:pt x="8083" y="4018"/>
                    <a:pt x="8083" y="4727"/>
                  </a:cubicBezTo>
                  <a:cubicBezTo>
                    <a:pt x="8083" y="5435"/>
                    <a:pt x="7988" y="6097"/>
                    <a:pt x="7610" y="6664"/>
                  </a:cubicBezTo>
                  <a:cubicBezTo>
                    <a:pt x="7279" y="7279"/>
                    <a:pt x="6854" y="7751"/>
                    <a:pt x="6287" y="8082"/>
                  </a:cubicBezTo>
                  <a:cubicBezTo>
                    <a:pt x="5720" y="8460"/>
                    <a:pt x="5105" y="8649"/>
                    <a:pt x="4444" y="8649"/>
                  </a:cubicBezTo>
                  <a:cubicBezTo>
                    <a:pt x="3782" y="8649"/>
                    <a:pt x="3215" y="8460"/>
                    <a:pt x="2600" y="8082"/>
                  </a:cubicBezTo>
                  <a:cubicBezTo>
                    <a:pt x="2033" y="7751"/>
                    <a:pt x="1513" y="7279"/>
                    <a:pt x="1230" y="6664"/>
                  </a:cubicBezTo>
                  <a:cubicBezTo>
                    <a:pt x="946" y="6097"/>
                    <a:pt x="757" y="5435"/>
                    <a:pt x="757" y="4727"/>
                  </a:cubicBezTo>
                  <a:cubicBezTo>
                    <a:pt x="757" y="4018"/>
                    <a:pt x="899" y="3356"/>
                    <a:pt x="1230" y="2789"/>
                  </a:cubicBezTo>
                  <a:cubicBezTo>
                    <a:pt x="1608" y="2174"/>
                    <a:pt x="2033" y="1702"/>
                    <a:pt x="2600" y="1371"/>
                  </a:cubicBezTo>
                  <a:cubicBezTo>
                    <a:pt x="3120" y="993"/>
                    <a:pt x="3782" y="851"/>
                    <a:pt x="4444" y="851"/>
                  </a:cubicBezTo>
                  <a:close/>
                  <a:moveTo>
                    <a:pt x="4444" y="0"/>
                  </a:moveTo>
                  <a:cubicBezTo>
                    <a:pt x="3593" y="0"/>
                    <a:pt x="2837" y="237"/>
                    <a:pt x="2175" y="662"/>
                  </a:cubicBezTo>
                  <a:cubicBezTo>
                    <a:pt x="1561" y="1087"/>
                    <a:pt x="993" y="1607"/>
                    <a:pt x="615" y="2363"/>
                  </a:cubicBezTo>
                  <a:cubicBezTo>
                    <a:pt x="190" y="3120"/>
                    <a:pt x="1" y="3923"/>
                    <a:pt x="1" y="4727"/>
                  </a:cubicBezTo>
                  <a:cubicBezTo>
                    <a:pt x="1" y="5624"/>
                    <a:pt x="190" y="6381"/>
                    <a:pt x="615" y="7090"/>
                  </a:cubicBezTo>
                  <a:cubicBezTo>
                    <a:pt x="946" y="7799"/>
                    <a:pt x="1466" y="8413"/>
                    <a:pt x="2175" y="8791"/>
                  </a:cubicBezTo>
                  <a:cubicBezTo>
                    <a:pt x="2884" y="9216"/>
                    <a:pt x="3593" y="9453"/>
                    <a:pt x="4444" y="9453"/>
                  </a:cubicBezTo>
                  <a:cubicBezTo>
                    <a:pt x="5247" y="9453"/>
                    <a:pt x="5956" y="9216"/>
                    <a:pt x="6665" y="8791"/>
                  </a:cubicBezTo>
                  <a:cubicBezTo>
                    <a:pt x="7327" y="8413"/>
                    <a:pt x="7847" y="7846"/>
                    <a:pt x="8272" y="7090"/>
                  </a:cubicBezTo>
                  <a:cubicBezTo>
                    <a:pt x="8697" y="6333"/>
                    <a:pt x="8886" y="5577"/>
                    <a:pt x="8886" y="4727"/>
                  </a:cubicBezTo>
                  <a:cubicBezTo>
                    <a:pt x="8886" y="3829"/>
                    <a:pt x="8603" y="3072"/>
                    <a:pt x="8272" y="2363"/>
                  </a:cubicBezTo>
                  <a:cubicBezTo>
                    <a:pt x="7941" y="1654"/>
                    <a:pt x="7374" y="1087"/>
                    <a:pt x="6665" y="662"/>
                  </a:cubicBezTo>
                  <a:cubicBezTo>
                    <a:pt x="5956" y="237"/>
                    <a:pt x="5247" y="0"/>
                    <a:pt x="4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6"/>
          <p:cNvSpPr/>
          <p:nvPr/>
        </p:nvSpPr>
        <p:spPr>
          <a:xfrm rot="-5400000">
            <a:off x="4562850" y="324175"/>
            <a:ext cx="18300" cy="9154800"/>
          </a:xfrm>
          <a:prstGeom prst="rect">
            <a:avLst/>
          </a:prstGeom>
          <a:solidFill>
            <a:srgbClr val="4AA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6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>
            <a:lvl1pPr lvl="0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2" name="Google Shape;382;p26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6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26"/>
          <p:cNvSpPr txBox="1">
            <a:spLocks noGrp="1"/>
          </p:cNvSpPr>
          <p:nvPr>
            <p:ph type="body" idx="2"/>
          </p:nvPr>
        </p:nvSpPr>
        <p:spPr>
          <a:xfrm>
            <a:off x="0" y="1733750"/>
            <a:ext cx="5257800" cy="12795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8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85" name="Google Shape;385;p26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6"/>
          <p:cNvSpPr txBox="1">
            <a:spLocks noGrp="1"/>
          </p:cNvSpPr>
          <p:nvPr>
            <p:ph type="subTitle" idx="3"/>
          </p:nvPr>
        </p:nvSpPr>
        <p:spPr>
          <a:xfrm>
            <a:off x="0" y="1301738"/>
            <a:ext cx="8609400" cy="405600"/>
          </a:xfrm>
          <a:prstGeom prst="rect">
            <a:avLst/>
          </a:prstGeom>
        </p:spPr>
        <p:txBody>
          <a:bodyPr spcFirstLastPara="1" wrap="square" lIns="3200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88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1">
  <p:cSld name="SECTION_HEADER_3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7"/>
          <p:cNvSpPr/>
          <p:nvPr/>
        </p:nvSpPr>
        <p:spPr>
          <a:xfrm rot="-5400000">
            <a:off x="4445625" y="440250"/>
            <a:ext cx="251700" cy="9154800"/>
          </a:xfrm>
          <a:prstGeom prst="rect">
            <a:avLst/>
          </a:prstGeom>
          <a:gradFill>
            <a:gsLst>
              <a:gs pos="0">
                <a:srgbClr val="1B649D"/>
              </a:gs>
              <a:gs pos="100000">
                <a:srgbClr val="001D3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7"/>
          <p:cNvSpPr txBox="1"/>
          <p:nvPr/>
        </p:nvSpPr>
        <p:spPr>
          <a:xfrm>
            <a:off x="3429000" y="4890900"/>
            <a:ext cx="22860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FanAI confidential &amp; proprietary </a:t>
            </a:r>
            <a:endParaRPr sz="7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90" name="Google Shape;390;p27"/>
          <p:cNvGrpSpPr/>
          <p:nvPr/>
        </p:nvGrpSpPr>
        <p:grpSpPr>
          <a:xfrm>
            <a:off x="333374" y="4950258"/>
            <a:ext cx="574074" cy="143462"/>
            <a:chOff x="238125" y="2025675"/>
            <a:chExt cx="7122500" cy="1647100"/>
          </a:xfrm>
        </p:grpSpPr>
        <p:sp>
          <p:nvSpPr>
            <p:cNvPr id="391" name="Google Shape;391;p27"/>
            <p:cNvSpPr/>
            <p:nvPr/>
          </p:nvSpPr>
          <p:spPr>
            <a:xfrm>
              <a:off x="238125" y="2025675"/>
              <a:ext cx="1357625" cy="1638825"/>
            </a:xfrm>
            <a:custGeom>
              <a:avLst/>
              <a:gdLst/>
              <a:ahLst/>
              <a:cxnLst/>
              <a:rect l="l" t="t" r="r" b="b"/>
              <a:pathLst>
                <a:path w="54305" h="65553" extrusionOk="0">
                  <a:moveTo>
                    <a:pt x="0" y="0"/>
                  </a:moveTo>
                  <a:lnTo>
                    <a:pt x="0" y="65552"/>
                  </a:lnTo>
                  <a:lnTo>
                    <a:pt x="22166" y="65552"/>
                  </a:lnTo>
                  <a:lnTo>
                    <a:pt x="22166" y="43954"/>
                  </a:lnTo>
                  <a:lnTo>
                    <a:pt x="35825" y="43954"/>
                  </a:lnTo>
                  <a:lnTo>
                    <a:pt x="42300" y="27507"/>
                  </a:lnTo>
                  <a:lnTo>
                    <a:pt x="22166" y="27507"/>
                  </a:lnTo>
                  <a:lnTo>
                    <a:pt x="22166" y="19141"/>
                  </a:lnTo>
                  <a:lnTo>
                    <a:pt x="46223" y="19141"/>
                  </a:lnTo>
                  <a:lnTo>
                    <a:pt x="54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7"/>
            <p:cNvSpPr/>
            <p:nvPr/>
          </p:nvSpPr>
          <p:spPr>
            <a:xfrm>
              <a:off x="1112475" y="2030400"/>
              <a:ext cx="1713300" cy="1640000"/>
            </a:xfrm>
            <a:custGeom>
              <a:avLst/>
              <a:gdLst/>
              <a:ahLst/>
              <a:cxnLst/>
              <a:rect l="l" t="t" r="r" b="b"/>
              <a:pathLst>
                <a:path w="68532" h="65600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28027" y="0"/>
                  </a:moveTo>
                  <a:lnTo>
                    <a:pt x="0" y="65600"/>
                  </a:lnTo>
                  <a:lnTo>
                    <a:pt x="22356" y="65600"/>
                  </a:lnTo>
                  <a:lnTo>
                    <a:pt x="27554" y="53973"/>
                  </a:lnTo>
                  <a:lnTo>
                    <a:pt x="47310" y="54021"/>
                  </a:lnTo>
                  <a:lnTo>
                    <a:pt x="47310" y="65600"/>
                  </a:lnTo>
                  <a:lnTo>
                    <a:pt x="68437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7"/>
            <p:cNvSpPr/>
            <p:nvPr/>
          </p:nvSpPr>
          <p:spPr>
            <a:xfrm>
              <a:off x="3036050" y="2032750"/>
              <a:ext cx="1495900" cy="1635300"/>
            </a:xfrm>
            <a:custGeom>
              <a:avLst/>
              <a:gdLst/>
              <a:ahLst/>
              <a:cxnLst/>
              <a:rect l="l" t="t" r="r" b="b"/>
              <a:pathLst>
                <a:path w="59836" h="65412" extrusionOk="0">
                  <a:moveTo>
                    <a:pt x="1" y="1"/>
                  </a:moveTo>
                  <a:lnTo>
                    <a:pt x="1" y="65411"/>
                  </a:lnTo>
                  <a:lnTo>
                    <a:pt x="19237" y="65411"/>
                  </a:lnTo>
                  <a:lnTo>
                    <a:pt x="19237" y="35731"/>
                  </a:lnTo>
                  <a:lnTo>
                    <a:pt x="40789" y="65411"/>
                  </a:lnTo>
                  <a:lnTo>
                    <a:pt x="59835" y="65411"/>
                  </a:lnTo>
                  <a:lnTo>
                    <a:pt x="59835" y="1"/>
                  </a:lnTo>
                  <a:lnTo>
                    <a:pt x="39276" y="1"/>
                  </a:lnTo>
                  <a:lnTo>
                    <a:pt x="39276" y="29492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7"/>
            <p:cNvSpPr/>
            <p:nvPr/>
          </p:nvSpPr>
          <p:spPr>
            <a:xfrm>
              <a:off x="4554375" y="2030400"/>
              <a:ext cx="1713300" cy="1642375"/>
            </a:xfrm>
            <a:custGeom>
              <a:avLst/>
              <a:gdLst/>
              <a:ahLst/>
              <a:cxnLst/>
              <a:rect l="l" t="t" r="r" b="b"/>
              <a:pathLst>
                <a:path w="68532" h="65695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37952" y="14746"/>
                  </a:moveTo>
                  <a:lnTo>
                    <a:pt x="27507" y="42158"/>
                  </a:lnTo>
                  <a:lnTo>
                    <a:pt x="51375" y="42158"/>
                  </a:lnTo>
                  <a:lnTo>
                    <a:pt x="51328" y="14746"/>
                  </a:lnTo>
                  <a:close/>
                  <a:moveTo>
                    <a:pt x="64372" y="4112"/>
                  </a:moveTo>
                  <a:lnTo>
                    <a:pt x="64278" y="61488"/>
                  </a:lnTo>
                  <a:lnTo>
                    <a:pt x="51422" y="61488"/>
                  </a:lnTo>
                  <a:lnTo>
                    <a:pt x="51422" y="49909"/>
                  </a:lnTo>
                  <a:lnTo>
                    <a:pt x="24813" y="49909"/>
                  </a:lnTo>
                  <a:lnTo>
                    <a:pt x="19567" y="61535"/>
                  </a:lnTo>
                  <a:lnTo>
                    <a:pt x="6239" y="61535"/>
                  </a:lnTo>
                  <a:lnTo>
                    <a:pt x="30674" y="4112"/>
                  </a:lnTo>
                  <a:close/>
                  <a:moveTo>
                    <a:pt x="27980" y="0"/>
                  </a:moveTo>
                  <a:lnTo>
                    <a:pt x="0" y="65694"/>
                  </a:lnTo>
                  <a:lnTo>
                    <a:pt x="22261" y="65694"/>
                  </a:lnTo>
                  <a:lnTo>
                    <a:pt x="27460" y="54021"/>
                  </a:lnTo>
                  <a:lnTo>
                    <a:pt x="47263" y="54021"/>
                  </a:lnTo>
                  <a:lnTo>
                    <a:pt x="47263" y="65600"/>
                  </a:lnTo>
                  <a:lnTo>
                    <a:pt x="68390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7"/>
            <p:cNvSpPr/>
            <p:nvPr/>
          </p:nvSpPr>
          <p:spPr>
            <a:xfrm>
              <a:off x="6464975" y="2030400"/>
              <a:ext cx="509275" cy="1636450"/>
            </a:xfrm>
            <a:custGeom>
              <a:avLst/>
              <a:gdLst/>
              <a:ahLst/>
              <a:cxnLst/>
              <a:rect l="l" t="t" r="r" b="b"/>
              <a:pathLst>
                <a:path w="20371" h="65458" extrusionOk="0">
                  <a:moveTo>
                    <a:pt x="16259" y="4112"/>
                  </a:moveTo>
                  <a:lnTo>
                    <a:pt x="16259" y="61299"/>
                  </a:lnTo>
                  <a:lnTo>
                    <a:pt x="4159" y="61299"/>
                  </a:lnTo>
                  <a:lnTo>
                    <a:pt x="4159" y="4112"/>
                  </a:lnTo>
                  <a:close/>
                  <a:moveTo>
                    <a:pt x="0" y="0"/>
                  </a:moveTo>
                  <a:lnTo>
                    <a:pt x="0" y="65458"/>
                  </a:lnTo>
                  <a:lnTo>
                    <a:pt x="20370" y="65458"/>
                  </a:lnTo>
                  <a:lnTo>
                    <a:pt x="20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7"/>
            <p:cNvSpPr/>
            <p:nvPr/>
          </p:nvSpPr>
          <p:spPr>
            <a:xfrm>
              <a:off x="7138450" y="2026850"/>
              <a:ext cx="222175" cy="236325"/>
            </a:xfrm>
            <a:custGeom>
              <a:avLst/>
              <a:gdLst/>
              <a:ahLst/>
              <a:cxnLst/>
              <a:rect l="l" t="t" r="r" b="b"/>
              <a:pathLst>
                <a:path w="8887" h="9453" extrusionOk="0">
                  <a:moveTo>
                    <a:pt x="4396" y="2836"/>
                  </a:moveTo>
                  <a:cubicBezTo>
                    <a:pt x="4774" y="2836"/>
                    <a:pt x="5011" y="2883"/>
                    <a:pt x="5200" y="3025"/>
                  </a:cubicBezTo>
                  <a:cubicBezTo>
                    <a:pt x="5389" y="3214"/>
                    <a:pt x="5436" y="3356"/>
                    <a:pt x="5436" y="3687"/>
                  </a:cubicBezTo>
                  <a:cubicBezTo>
                    <a:pt x="5436" y="3923"/>
                    <a:pt x="5342" y="4065"/>
                    <a:pt x="5153" y="4207"/>
                  </a:cubicBezTo>
                  <a:cubicBezTo>
                    <a:pt x="4963" y="4301"/>
                    <a:pt x="4727" y="4396"/>
                    <a:pt x="4444" y="4396"/>
                  </a:cubicBezTo>
                  <a:lnTo>
                    <a:pt x="3498" y="4396"/>
                  </a:lnTo>
                  <a:lnTo>
                    <a:pt x="3498" y="2836"/>
                  </a:lnTo>
                  <a:close/>
                  <a:moveTo>
                    <a:pt x="2600" y="2080"/>
                  </a:moveTo>
                  <a:lnTo>
                    <a:pt x="2600" y="7373"/>
                  </a:lnTo>
                  <a:lnTo>
                    <a:pt x="3546" y="7373"/>
                  </a:lnTo>
                  <a:lnTo>
                    <a:pt x="3546" y="5246"/>
                  </a:lnTo>
                  <a:lnTo>
                    <a:pt x="3546" y="5152"/>
                  </a:lnTo>
                  <a:lnTo>
                    <a:pt x="4538" y="5152"/>
                  </a:lnTo>
                  <a:cubicBezTo>
                    <a:pt x="4916" y="5152"/>
                    <a:pt x="5153" y="5246"/>
                    <a:pt x="5247" y="5388"/>
                  </a:cubicBezTo>
                  <a:cubicBezTo>
                    <a:pt x="5389" y="5530"/>
                    <a:pt x="5436" y="5766"/>
                    <a:pt x="5436" y="6097"/>
                  </a:cubicBezTo>
                  <a:cubicBezTo>
                    <a:pt x="5436" y="6806"/>
                    <a:pt x="5436" y="7231"/>
                    <a:pt x="5483" y="7326"/>
                  </a:cubicBezTo>
                  <a:lnTo>
                    <a:pt x="6429" y="7326"/>
                  </a:lnTo>
                  <a:lnTo>
                    <a:pt x="6429" y="7231"/>
                  </a:lnTo>
                  <a:cubicBezTo>
                    <a:pt x="6429" y="7090"/>
                    <a:pt x="6381" y="6995"/>
                    <a:pt x="6381" y="6853"/>
                  </a:cubicBezTo>
                  <a:lnTo>
                    <a:pt x="6381" y="6144"/>
                  </a:lnTo>
                  <a:cubicBezTo>
                    <a:pt x="6381" y="5861"/>
                    <a:pt x="6334" y="5577"/>
                    <a:pt x="6192" y="5341"/>
                  </a:cubicBezTo>
                  <a:cubicBezTo>
                    <a:pt x="6098" y="5105"/>
                    <a:pt x="5909" y="4916"/>
                    <a:pt x="5625" y="4774"/>
                  </a:cubicBezTo>
                  <a:cubicBezTo>
                    <a:pt x="6145" y="4537"/>
                    <a:pt x="6381" y="4159"/>
                    <a:pt x="6381" y="3687"/>
                  </a:cubicBezTo>
                  <a:cubicBezTo>
                    <a:pt x="6381" y="3214"/>
                    <a:pt x="6192" y="2789"/>
                    <a:pt x="5861" y="2505"/>
                  </a:cubicBezTo>
                  <a:cubicBezTo>
                    <a:pt x="5483" y="2174"/>
                    <a:pt x="5011" y="2080"/>
                    <a:pt x="4396" y="2080"/>
                  </a:cubicBezTo>
                  <a:close/>
                  <a:moveTo>
                    <a:pt x="4444" y="851"/>
                  </a:moveTo>
                  <a:cubicBezTo>
                    <a:pt x="5153" y="851"/>
                    <a:pt x="5720" y="993"/>
                    <a:pt x="6334" y="1371"/>
                  </a:cubicBezTo>
                  <a:cubicBezTo>
                    <a:pt x="6854" y="1702"/>
                    <a:pt x="7327" y="2174"/>
                    <a:pt x="7610" y="2789"/>
                  </a:cubicBezTo>
                  <a:cubicBezTo>
                    <a:pt x="7941" y="3356"/>
                    <a:pt x="8083" y="4018"/>
                    <a:pt x="8083" y="4727"/>
                  </a:cubicBezTo>
                  <a:cubicBezTo>
                    <a:pt x="8083" y="5435"/>
                    <a:pt x="7988" y="6097"/>
                    <a:pt x="7610" y="6664"/>
                  </a:cubicBezTo>
                  <a:cubicBezTo>
                    <a:pt x="7279" y="7279"/>
                    <a:pt x="6854" y="7751"/>
                    <a:pt x="6287" y="8082"/>
                  </a:cubicBezTo>
                  <a:cubicBezTo>
                    <a:pt x="5720" y="8460"/>
                    <a:pt x="5105" y="8649"/>
                    <a:pt x="4444" y="8649"/>
                  </a:cubicBezTo>
                  <a:cubicBezTo>
                    <a:pt x="3782" y="8649"/>
                    <a:pt x="3215" y="8460"/>
                    <a:pt x="2600" y="8082"/>
                  </a:cubicBezTo>
                  <a:cubicBezTo>
                    <a:pt x="2033" y="7751"/>
                    <a:pt x="1513" y="7279"/>
                    <a:pt x="1230" y="6664"/>
                  </a:cubicBezTo>
                  <a:cubicBezTo>
                    <a:pt x="946" y="6097"/>
                    <a:pt x="757" y="5435"/>
                    <a:pt x="757" y="4727"/>
                  </a:cubicBezTo>
                  <a:cubicBezTo>
                    <a:pt x="757" y="4018"/>
                    <a:pt x="899" y="3356"/>
                    <a:pt x="1230" y="2789"/>
                  </a:cubicBezTo>
                  <a:cubicBezTo>
                    <a:pt x="1608" y="2174"/>
                    <a:pt x="2033" y="1702"/>
                    <a:pt x="2600" y="1371"/>
                  </a:cubicBezTo>
                  <a:cubicBezTo>
                    <a:pt x="3120" y="993"/>
                    <a:pt x="3782" y="851"/>
                    <a:pt x="4444" y="851"/>
                  </a:cubicBezTo>
                  <a:close/>
                  <a:moveTo>
                    <a:pt x="4444" y="0"/>
                  </a:moveTo>
                  <a:cubicBezTo>
                    <a:pt x="3593" y="0"/>
                    <a:pt x="2837" y="237"/>
                    <a:pt x="2175" y="662"/>
                  </a:cubicBezTo>
                  <a:cubicBezTo>
                    <a:pt x="1561" y="1087"/>
                    <a:pt x="993" y="1607"/>
                    <a:pt x="615" y="2363"/>
                  </a:cubicBezTo>
                  <a:cubicBezTo>
                    <a:pt x="190" y="3120"/>
                    <a:pt x="1" y="3923"/>
                    <a:pt x="1" y="4727"/>
                  </a:cubicBezTo>
                  <a:cubicBezTo>
                    <a:pt x="1" y="5624"/>
                    <a:pt x="190" y="6381"/>
                    <a:pt x="615" y="7090"/>
                  </a:cubicBezTo>
                  <a:cubicBezTo>
                    <a:pt x="946" y="7799"/>
                    <a:pt x="1466" y="8413"/>
                    <a:pt x="2175" y="8791"/>
                  </a:cubicBezTo>
                  <a:cubicBezTo>
                    <a:pt x="2884" y="9216"/>
                    <a:pt x="3593" y="9453"/>
                    <a:pt x="4444" y="9453"/>
                  </a:cubicBezTo>
                  <a:cubicBezTo>
                    <a:pt x="5247" y="9453"/>
                    <a:pt x="5956" y="9216"/>
                    <a:pt x="6665" y="8791"/>
                  </a:cubicBezTo>
                  <a:cubicBezTo>
                    <a:pt x="7327" y="8413"/>
                    <a:pt x="7847" y="7846"/>
                    <a:pt x="8272" y="7090"/>
                  </a:cubicBezTo>
                  <a:cubicBezTo>
                    <a:pt x="8697" y="6333"/>
                    <a:pt x="8886" y="5577"/>
                    <a:pt x="8886" y="4727"/>
                  </a:cubicBezTo>
                  <a:cubicBezTo>
                    <a:pt x="8886" y="3829"/>
                    <a:pt x="8603" y="3072"/>
                    <a:pt x="8272" y="2363"/>
                  </a:cubicBezTo>
                  <a:cubicBezTo>
                    <a:pt x="7941" y="1654"/>
                    <a:pt x="7374" y="1087"/>
                    <a:pt x="6665" y="662"/>
                  </a:cubicBezTo>
                  <a:cubicBezTo>
                    <a:pt x="5956" y="237"/>
                    <a:pt x="5247" y="0"/>
                    <a:pt x="4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27"/>
          <p:cNvSpPr/>
          <p:nvPr/>
        </p:nvSpPr>
        <p:spPr>
          <a:xfrm rot="-5400000">
            <a:off x="4562850" y="324175"/>
            <a:ext cx="18300" cy="9154800"/>
          </a:xfrm>
          <a:prstGeom prst="rect">
            <a:avLst/>
          </a:prstGeom>
          <a:solidFill>
            <a:srgbClr val="4AA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7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>
            <a:lvl1pPr lvl="0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9" name="Google Shape;399;p27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27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7"/>
          <p:cNvSpPr txBox="1">
            <a:spLocks noGrp="1"/>
          </p:cNvSpPr>
          <p:nvPr>
            <p:ph type="body" idx="2"/>
          </p:nvPr>
        </p:nvSpPr>
        <p:spPr>
          <a:xfrm>
            <a:off x="0" y="1733750"/>
            <a:ext cx="5257800" cy="12795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8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2" name="Google Shape;402;p27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7"/>
          <p:cNvSpPr txBox="1">
            <a:spLocks noGrp="1"/>
          </p:cNvSpPr>
          <p:nvPr>
            <p:ph type="subTitle" idx="3"/>
          </p:nvPr>
        </p:nvSpPr>
        <p:spPr>
          <a:xfrm>
            <a:off x="0" y="1301738"/>
            <a:ext cx="8609400" cy="405600"/>
          </a:xfrm>
          <a:prstGeom prst="rect">
            <a:avLst/>
          </a:prstGeom>
        </p:spPr>
        <p:txBody>
          <a:bodyPr spcFirstLastPara="1" wrap="square" lIns="3200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88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2">
  <p:cSld name="SECTION_HEADER_4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8"/>
          <p:cNvSpPr/>
          <p:nvPr/>
        </p:nvSpPr>
        <p:spPr>
          <a:xfrm rot="-5400000">
            <a:off x="4445625" y="440250"/>
            <a:ext cx="251700" cy="9154800"/>
          </a:xfrm>
          <a:prstGeom prst="rect">
            <a:avLst/>
          </a:prstGeom>
          <a:gradFill>
            <a:gsLst>
              <a:gs pos="0">
                <a:srgbClr val="1B649D"/>
              </a:gs>
              <a:gs pos="100000">
                <a:srgbClr val="001D3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8"/>
          <p:cNvSpPr txBox="1"/>
          <p:nvPr/>
        </p:nvSpPr>
        <p:spPr>
          <a:xfrm>
            <a:off x="3429000" y="4890900"/>
            <a:ext cx="22860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FanAI confidential &amp; proprietary </a:t>
            </a:r>
            <a:endParaRPr sz="7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07" name="Google Shape;407;p28"/>
          <p:cNvGrpSpPr/>
          <p:nvPr/>
        </p:nvGrpSpPr>
        <p:grpSpPr>
          <a:xfrm>
            <a:off x="333374" y="4950258"/>
            <a:ext cx="574074" cy="143462"/>
            <a:chOff x="238125" y="2025675"/>
            <a:chExt cx="7122500" cy="1647100"/>
          </a:xfrm>
        </p:grpSpPr>
        <p:sp>
          <p:nvSpPr>
            <p:cNvPr id="408" name="Google Shape;408;p28"/>
            <p:cNvSpPr/>
            <p:nvPr/>
          </p:nvSpPr>
          <p:spPr>
            <a:xfrm>
              <a:off x="238125" y="2025675"/>
              <a:ext cx="1357625" cy="1638825"/>
            </a:xfrm>
            <a:custGeom>
              <a:avLst/>
              <a:gdLst/>
              <a:ahLst/>
              <a:cxnLst/>
              <a:rect l="l" t="t" r="r" b="b"/>
              <a:pathLst>
                <a:path w="54305" h="65553" extrusionOk="0">
                  <a:moveTo>
                    <a:pt x="0" y="0"/>
                  </a:moveTo>
                  <a:lnTo>
                    <a:pt x="0" y="65552"/>
                  </a:lnTo>
                  <a:lnTo>
                    <a:pt x="22166" y="65552"/>
                  </a:lnTo>
                  <a:lnTo>
                    <a:pt x="22166" y="43954"/>
                  </a:lnTo>
                  <a:lnTo>
                    <a:pt x="35825" y="43954"/>
                  </a:lnTo>
                  <a:lnTo>
                    <a:pt x="42300" y="27507"/>
                  </a:lnTo>
                  <a:lnTo>
                    <a:pt x="22166" y="27507"/>
                  </a:lnTo>
                  <a:lnTo>
                    <a:pt x="22166" y="19141"/>
                  </a:lnTo>
                  <a:lnTo>
                    <a:pt x="46223" y="19141"/>
                  </a:lnTo>
                  <a:lnTo>
                    <a:pt x="54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1112475" y="2030400"/>
              <a:ext cx="1713300" cy="1640000"/>
            </a:xfrm>
            <a:custGeom>
              <a:avLst/>
              <a:gdLst/>
              <a:ahLst/>
              <a:cxnLst/>
              <a:rect l="l" t="t" r="r" b="b"/>
              <a:pathLst>
                <a:path w="68532" h="65600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28027" y="0"/>
                  </a:moveTo>
                  <a:lnTo>
                    <a:pt x="0" y="65600"/>
                  </a:lnTo>
                  <a:lnTo>
                    <a:pt x="22356" y="65600"/>
                  </a:lnTo>
                  <a:lnTo>
                    <a:pt x="27554" y="53973"/>
                  </a:lnTo>
                  <a:lnTo>
                    <a:pt x="47310" y="54021"/>
                  </a:lnTo>
                  <a:lnTo>
                    <a:pt x="47310" y="65600"/>
                  </a:lnTo>
                  <a:lnTo>
                    <a:pt x="68437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3036050" y="2032750"/>
              <a:ext cx="1495900" cy="1635300"/>
            </a:xfrm>
            <a:custGeom>
              <a:avLst/>
              <a:gdLst/>
              <a:ahLst/>
              <a:cxnLst/>
              <a:rect l="l" t="t" r="r" b="b"/>
              <a:pathLst>
                <a:path w="59836" h="65412" extrusionOk="0">
                  <a:moveTo>
                    <a:pt x="1" y="1"/>
                  </a:moveTo>
                  <a:lnTo>
                    <a:pt x="1" y="65411"/>
                  </a:lnTo>
                  <a:lnTo>
                    <a:pt x="19237" y="65411"/>
                  </a:lnTo>
                  <a:lnTo>
                    <a:pt x="19237" y="35731"/>
                  </a:lnTo>
                  <a:lnTo>
                    <a:pt x="40789" y="65411"/>
                  </a:lnTo>
                  <a:lnTo>
                    <a:pt x="59835" y="65411"/>
                  </a:lnTo>
                  <a:lnTo>
                    <a:pt x="59835" y="1"/>
                  </a:lnTo>
                  <a:lnTo>
                    <a:pt x="39276" y="1"/>
                  </a:lnTo>
                  <a:lnTo>
                    <a:pt x="39276" y="29492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4554375" y="2030400"/>
              <a:ext cx="1713300" cy="1642375"/>
            </a:xfrm>
            <a:custGeom>
              <a:avLst/>
              <a:gdLst/>
              <a:ahLst/>
              <a:cxnLst/>
              <a:rect l="l" t="t" r="r" b="b"/>
              <a:pathLst>
                <a:path w="68532" h="65695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37952" y="14746"/>
                  </a:moveTo>
                  <a:lnTo>
                    <a:pt x="27507" y="42158"/>
                  </a:lnTo>
                  <a:lnTo>
                    <a:pt x="51375" y="42158"/>
                  </a:lnTo>
                  <a:lnTo>
                    <a:pt x="51328" y="14746"/>
                  </a:lnTo>
                  <a:close/>
                  <a:moveTo>
                    <a:pt x="64372" y="4112"/>
                  </a:moveTo>
                  <a:lnTo>
                    <a:pt x="64278" y="61488"/>
                  </a:lnTo>
                  <a:lnTo>
                    <a:pt x="51422" y="61488"/>
                  </a:lnTo>
                  <a:lnTo>
                    <a:pt x="51422" y="49909"/>
                  </a:lnTo>
                  <a:lnTo>
                    <a:pt x="24813" y="49909"/>
                  </a:lnTo>
                  <a:lnTo>
                    <a:pt x="19567" y="61535"/>
                  </a:lnTo>
                  <a:lnTo>
                    <a:pt x="6239" y="61535"/>
                  </a:lnTo>
                  <a:lnTo>
                    <a:pt x="30674" y="4112"/>
                  </a:lnTo>
                  <a:close/>
                  <a:moveTo>
                    <a:pt x="27980" y="0"/>
                  </a:moveTo>
                  <a:lnTo>
                    <a:pt x="0" y="65694"/>
                  </a:lnTo>
                  <a:lnTo>
                    <a:pt x="22261" y="65694"/>
                  </a:lnTo>
                  <a:lnTo>
                    <a:pt x="27460" y="54021"/>
                  </a:lnTo>
                  <a:lnTo>
                    <a:pt x="47263" y="54021"/>
                  </a:lnTo>
                  <a:lnTo>
                    <a:pt x="47263" y="65600"/>
                  </a:lnTo>
                  <a:lnTo>
                    <a:pt x="68390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6464975" y="2030400"/>
              <a:ext cx="509275" cy="1636450"/>
            </a:xfrm>
            <a:custGeom>
              <a:avLst/>
              <a:gdLst/>
              <a:ahLst/>
              <a:cxnLst/>
              <a:rect l="l" t="t" r="r" b="b"/>
              <a:pathLst>
                <a:path w="20371" h="65458" extrusionOk="0">
                  <a:moveTo>
                    <a:pt x="16259" y="4112"/>
                  </a:moveTo>
                  <a:lnTo>
                    <a:pt x="16259" y="61299"/>
                  </a:lnTo>
                  <a:lnTo>
                    <a:pt x="4159" y="61299"/>
                  </a:lnTo>
                  <a:lnTo>
                    <a:pt x="4159" y="4112"/>
                  </a:lnTo>
                  <a:close/>
                  <a:moveTo>
                    <a:pt x="0" y="0"/>
                  </a:moveTo>
                  <a:lnTo>
                    <a:pt x="0" y="65458"/>
                  </a:lnTo>
                  <a:lnTo>
                    <a:pt x="20370" y="65458"/>
                  </a:lnTo>
                  <a:lnTo>
                    <a:pt x="20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7138450" y="2026850"/>
              <a:ext cx="222175" cy="236325"/>
            </a:xfrm>
            <a:custGeom>
              <a:avLst/>
              <a:gdLst/>
              <a:ahLst/>
              <a:cxnLst/>
              <a:rect l="l" t="t" r="r" b="b"/>
              <a:pathLst>
                <a:path w="8887" h="9453" extrusionOk="0">
                  <a:moveTo>
                    <a:pt x="4396" y="2836"/>
                  </a:moveTo>
                  <a:cubicBezTo>
                    <a:pt x="4774" y="2836"/>
                    <a:pt x="5011" y="2883"/>
                    <a:pt x="5200" y="3025"/>
                  </a:cubicBezTo>
                  <a:cubicBezTo>
                    <a:pt x="5389" y="3214"/>
                    <a:pt x="5436" y="3356"/>
                    <a:pt x="5436" y="3687"/>
                  </a:cubicBezTo>
                  <a:cubicBezTo>
                    <a:pt x="5436" y="3923"/>
                    <a:pt x="5342" y="4065"/>
                    <a:pt x="5153" y="4207"/>
                  </a:cubicBezTo>
                  <a:cubicBezTo>
                    <a:pt x="4963" y="4301"/>
                    <a:pt x="4727" y="4396"/>
                    <a:pt x="4444" y="4396"/>
                  </a:cubicBezTo>
                  <a:lnTo>
                    <a:pt x="3498" y="4396"/>
                  </a:lnTo>
                  <a:lnTo>
                    <a:pt x="3498" y="2836"/>
                  </a:lnTo>
                  <a:close/>
                  <a:moveTo>
                    <a:pt x="2600" y="2080"/>
                  </a:moveTo>
                  <a:lnTo>
                    <a:pt x="2600" y="7373"/>
                  </a:lnTo>
                  <a:lnTo>
                    <a:pt x="3546" y="7373"/>
                  </a:lnTo>
                  <a:lnTo>
                    <a:pt x="3546" y="5246"/>
                  </a:lnTo>
                  <a:lnTo>
                    <a:pt x="3546" y="5152"/>
                  </a:lnTo>
                  <a:lnTo>
                    <a:pt x="4538" y="5152"/>
                  </a:lnTo>
                  <a:cubicBezTo>
                    <a:pt x="4916" y="5152"/>
                    <a:pt x="5153" y="5246"/>
                    <a:pt x="5247" y="5388"/>
                  </a:cubicBezTo>
                  <a:cubicBezTo>
                    <a:pt x="5389" y="5530"/>
                    <a:pt x="5436" y="5766"/>
                    <a:pt x="5436" y="6097"/>
                  </a:cubicBezTo>
                  <a:cubicBezTo>
                    <a:pt x="5436" y="6806"/>
                    <a:pt x="5436" y="7231"/>
                    <a:pt x="5483" y="7326"/>
                  </a:cubicBezTo>
                  <a:lnTo>
                    <a:pt x="6429" y="7326"/>
                  </a:lnTo>
                  <a:lnTo>
                    <a:pt x="6429" y="7231"/>
                  </a:lnTo>
                  <a:cubicBezTo>
                    <a:pt x="6429" y="7090"/>
                    <a:pt x="6381" y="6995"/>
                    <a:pt x="6381" y="6853"/>
                  </a:cubicBezTo>
                  <a:lnTo>
                    <a:pt x="6381" y="6144"/>
                  </a:lnTo>
                  <a:cubicBezTo>
                    <a:pt x="6381" y="5861"/>
                    <a:pt x="6334" y="5577"/>
                    <a:pt x="6192" y="5341"/>
                  </a:cubicBezTo>
                  <a:cubicBezTo>
                    <a:pt x="6098" y="5105"/>
                    <a:pt x="5909" y="4916"/>
                    <a:pt x="5625" y="4774"/>
                  </a:cubicBezTo>
                  <a:cubicBezTo>
                    <a:pt x="6145" y="4537"/>
                    <a:pt x="6381" y="4159"/>
                    <a:pt x="6381" y="3687"/>
                  </a:cubicBezTo>
                  <a:cubicBezTo>
                    <a:pt x="6381" y="3214"/>
                    <a:pt x="6192" y="2789"/>
                    <a:pt x="5861" y="2505"/>
                  </a:cubicBezTo>
                  <a:cubicBezTo>
                    <a:pt x="5483" y="2174"/>
                    <a:pt x="5011" y="2080"/>
                    <a:pt x="4396" y="2080"/>
                  </a:cubicBezTo>
                  <a:close/>
                  <a:moveTo>
                    <a:pt x="4444" y="851"/>
                  </a:moveTo>
                  <a:cubicBezTo>
                    <a:pt x="5153" y="851"/>
                    <a:pt x="5720" y="993"/>
                    <a:pt x="6334" y="1371"/>
                  </a:cubicBezTo>
                  <a:cubicBezTo>
                    <a:pt x="6854" y="1702"/>
                    <a:pt x="7327" y="2174"/>
                    <a:pt x="7610" y="2789"/>
                  </a:cubicBezTo>
                  <a:cubicBezTo>
                    <a:pt x="7941" y="3356"/>
                    <a:pt x="8083" y="4018"/>
                    <a:pt x="8083" y="4727"/>
                  </a:cubicBezTo>
                  <a:cubicBezTo>
                    <a:pt x="8083" y="5435"/>
                    <a:pt x="7988" y="6097"/>
                    <a:pt x="7610" y="6664"/>
                  </a:cubicBezTo>
                  <a:cubicBezTo>
                    <a:pt x="7279" y="7279"/>
                    <a:pt x="6854" y="7751"/>
                    <a:pt x="6287" y="8082"/>
                  </a:cubicBezTo>
                  <a:cubicBezTo>
                    <a:pt x="5720" y="8460"/>
                    <a:pt x="5105" y="8649"/>
                    <a:pt x="4444" y="8649"/>
                  </a:cubicBezTo>
                  <a:cubicBezTo>
                    <a:pt x="3782" y="8649"/>
                    <a:pt x="3215" y="8460"/>
                    <a:pt x="2600" y="8082"/>
                  </a:cubicBezTo>
                  <a:cubicBezTo>
                    <a:pt x="2033" y="7751"/>
                    <a:pt x="1513" y="7279"/>
                    <a:pt x="1230" y="6664"/>
                  </a:cubicBezTo>
                  <a:cubicBezTo>
                    <a:pt x="946" y="6097"/>
                    <a:pt x="757" y="5435"/>
                    <a:pt x="757" y="4727"/>
                  </a:cubicBezTo>
                  <a:cubicBezTo>
                    <a:pt x="757" y="4018"/>
                    <a:pt x="899" y="3356"/>
                    <a:pt x="1230" y="2789"/>
                  </a:cubicBezTo>
                  <a:cubicBezTo>
                    <a:pt x="1608" y="2174"/>
                    <a:pt x="2033" y="1702"/>
                    <a:pt x="2600" y="1371"/>
                  </a:cubicBezTo>
                  <a:cubicBezTo>
                    <a:pt x="3120" y="993"/>
                    <a:pt x="3782" y="851"/>
                    <a:pt x="4444" y="851"/>
                  </a:cubicBezTo>
                  <a:close/>
                  <a:moveTo>
                    <a:pt x="4444" y="0"/>
                  </a:moveTo>
                  <a:cubicBezTo>
                    <a:pt x="3593" y="0"/>
                    <a:pt x="2837" y="237"/>
                    <a:pt x="2175" y="662"/>
                  </a:cubicBezTo>
                  <a:cubicBezTo>
                    <a:pt x="1561" y="1087"/>
                    <a:pt x="993" y="1607"/>
                    <a:pt x="615" y="2363"/>
                  </a:cubicBezTo>
                  <a:cubicBezTo>
                    <a:pt x="190" y="3120"/>
                    <a:pt x="1" y="3923"/>
                    <a:pt x="1" y="4727"/>
                  </a:cubicBezTo>
                  <a:cubicBezTo>
                    <a:pt x="1" y="5624"/>
                    <a:pt x="190" y="6381"/>
                    <a:pt x="615" y="7090"/>
                  </a:cubicBezTo>
                  <a:cubicBezTo>
                    <a:pt x="946" y="7799"/>
                    <a:pt x="1466" y="8413"/>
                    <a:pt x="2175" y="8791"/>
                  </a:cubicBezTo>
                  <a:cubicBezTo>
                    <a:pt x="2884" y="9216"/>
                    <a:pt x="3593" y="9453"/>
                    <a:pt x="4444" y="9453"/>
                  </a:cubicBezTo>
                  <a:cubicBezTo>
                    <a:pt x="5247" y="9453"/>
                    <a:pt x="5956" y="9216"/>
                    <a:pt x="6665" y="8791"/>
                  </a:cubicBezTo>
                  <a:cubicBezTo>
                    <a:pt x="7327" y="8413"/>
                    <a:pt x="7847" y="7846"/>
                    <a:pt x="8272" y="7090"/>
                  </a:cubicBezTo>
                  <a:cubicBezTo>
                    <a:pt x="8697" y="6333"/>
                    <a:pt x="8886" y="5577"/>
                    <a:pt x="8886" y="4727"/>
                  </a:cubicBezTo>
                  <a:cubicBezTo>
                    <a:pt x="8886" y="3829"/>
                    <a:pt x="8603" y="3072"/>
                    <a:pt x="8272" y="2363"/>
                  </a:cubicBezTo>
                  <a:cubicBezTo>
                    <a:pt x="7941" y="1654"/>
                    <a:pt x="7374" y="1087"/>
                    <a:pt x="6665" y="662"/>
                  </a:cubicBezTo>
                  <a:cubicBezTo>
                    <a:pt x="5956" y="237"/>
                    <a:pt x="5247" y="0"/>
                    <a:pt x="4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" name="Google Shape;414;p28"/>
          <p:cNvSpPr/>
          <p:nvPr/>
        </p:nvSpPr>
        <p:spPr>
          <a:xfrm rot="-5400000">
            <a:off x="4562850" y="324175"/>
            <a:ext cx="18300" cy="9154800"/>
          </a:xfrm>
          <a:prstGeom prst="rect">
            <a:avLst/>
          </a:prstGeom>
          <a:solidFill>
            <a:srgbClr val="4AA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>
            <a:lvl1pPr lvl="0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28"/>
          <p:cNvSpPr txBox="1">
            <a:spLocks noGrp="1"/>
          </p:cNvSpPr>
          <p:nvPr>
            <p:ph type="body" idx="2"/>
          </p:nvPr>
        </p:nvSpPr>
        <p:spPr>
          <a:xfrm>
            <a:off x="0" y="1733750"/>
            <a:ext cx="5257800" cy="12795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8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9" name="Google Shape;419;p28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8"/>
          <p:cNvSpPr txBox="1">
            <a:spLocks noGrp="1"/>
          </p:cNvSpPr>
          <p:nvPr>
            <p:ph type="subTitle" idx="3"/>
          </p:nvPr>
        </p:nvSpPr>
        <p:spPr>
          <a:xfrm>
            <a:off x="0" y="1301738"/>
            <a:ext cx="8609400" cy="405600"/>
          </a:xfrm>
          <a:prstGeom prst="rect">
            <a:avLst/>
          </a:prstGeom>
        </p:spPr>
        <p:txBody>
          <a:bodyPr spcFirstLastPara="1" wrap="square" lIns="3200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88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3">
  <p:cSld name="SECTION_HEADER_5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9"/>
          <p:cNvSpPr/>
          <p:nvPr/>
        </p:nvSpPr>
        <p:spPr>
          <a:xfrm rot="-5400000">
            <a:off x="4445625" y="440250"/>
            <a:ext cx="251700" cy="9154800"/>
          </a:xfrm>
          <a:prstGeom prst="rect">
            <a:avLst/>
          </a:prstGeom>
          <a:gradFill>
            <a:gsLst>
              <a:gs pos="0">
                <a:srgbClr val="1B649D"/>
              </a:gs>
              <a:gs pos="100000">
                <a:srgbClr val="001D3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9"/>
          <p:cNvSpPr txBox="1"/>
          <p:nvPr/>
        </p:nvSpPr>
        <p:spPr>
          <a:xfrm>
            <a:off x="3429000" y="4890900"/>
            <a:ext cx="22860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FanAI confidential &amp; proprietary </a:t>
            </a:r>
            <a:endParaRPr sz="7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24" name="Google Shape;424;p29"/>
          <p:cNvGrpSpPr/>
          <p:nvPr/>
        </p:nvGrpSpPr>
        <p:grpSpPr>
          <a:xfrm>
            <a:off x="333374" y="4950258"/>
            <a:ext cx="574074" cy="143462"/>
            <a:chOff x="238125" y="2025675"/>
            <a:chExt cx="7122500" cy="1647100"/>
          </a:xfrm>
        </p:grpSpPr>
        <p:sp>
          <p:nvSpPr>
            <p:cNvPr id="425" name="Google Shape;425;p29"/>
            <p:cNvSpPr/>
            <p:nvPr/>
          </p:nvSpPr>
          <p:spPr>
            <a:xfrm>
              <a:off x="238125" y="2025675"/>
              <a:ext cx="1357625" cy="1638825"/>
            </a:xfrm>
            <a:custGeom>
              <a:avLst/>
              <a:gdLst/>
              <a:ahLst/>
              <a:cxnLst/>
              <a:rect l="l" t="t" r="r" b="b"/>
              <a:pathLst>
                <a:path w="54305" h="65553" extrusionOk="0">
                  <a:moveTo>
                    <a:pt x="0" y="0"/>
                  </a:moveTo>
                  <a:lnTo>
                    <a:pt x="0" y="65552"/>
                  </a:lnTo>
                  <a:lnTo>
                    <a:pt x="22166" y="65552"/>
                  </a:lnTo>
                  <a:lnTo>
                    <a:pt x="22166" y="43954"/>
                  </a:lnTo>
                  <a:lnTo>
                    <a:pt x="35825" y="43954"/>
                  </a:lnTo>
                  <a:lnTo>
                    <a:pt x="42300" y="27507"/>
                  </a:lnTo>
                  <a:lnTo>
                    <a:pt x="22166" y="27507"/>
                  </a:lnTo>
                  <a:lnTo>
                    <a:pt x="22166" y="19141"/>
                  </a:lnTo>
                  <a:lnTo>
                    <a:pt x="46223" y="19141"/>
                  </a:lnTo>
                  <a:lnTo>
                    <a:pt x="54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1112475" y="2030400"/>
              <a:ext cx="1713300" cy="1640000"/>
            </a:xfrm>
            <a:custGeom>
              <a:avLst/>
              <a:gdLst/>
              <a:ahLst/>
              <a:cxnLst/>
              <a:rect l="l" t="t" r="r" b="b"/>
              <a:pathLst>
                <a:path w="68532" h="65600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28027" y="0"/>
                  </a:moveTo>
                  <a:lnTo>
                    <a:pt x="0" y="65600"/>
                  </a:lnTo>
                  <a:lnTo>
                    <a:pt x="22356" y="65600"/>
                  </a:lnTo>
                  <a:lnTo>
                    <a:pt x="27554" y="53973"/>
                  </a:lnTo>
                  <a:lnTo>
                    <a:pt x="47310" y="54021"/>
                  </a:lnTo>
                  <a:lnTo>
                    <a:pt x="47310" y="65600"/>
                  </a:lnTo>
                  <a:lnTo>
                    <a:pt x="68437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3036050" y="2032750"/>
              <a:ext cx="1495900" cy="1635300"/>
            </a:xfrm>
            <a:custGeom>
              <a:avLst/>
              <a:gdLst/>
              <a:ahLst/>
              <a:cxnLst/>
              <a:rect l="l" t="t" r="r" b="b"/>
              <a:pathLst>
                <a:path w="59836" h="65412" extrusionOk="0">
                  <a:moveTo>
                    <a:pt x="1" y="1"/>
                  </a:moveTo>
                  <a:lnTo>
                    <a:pt x="1" y="65411"/>
                  </a:lnTo>
                  <a:lnTo>
                    <a:pt x="19237" y="65411"/>
                  </a:lnTo>
                  <a:lnTo>
                    <a:pt x="19237" y="35731"/>
                  </a:lnTo>
                  <a:lnTo>
                    <a:pt x="40789" y="65411"/>
                  </a:lnTo>
                  <a:lnTo>
                    <a:pt x="59835" y="65411"/>
                  </a:lnTo>
                  <a:lnTo>
                    <a:pt x="59835" y="1"/>
                  </a:lnTo>
                  <a:lnTo>
                    <a:pt x="39276" y="1"/>
                  </a:lnTo>
                  <a:lnTo>
                    <a:pt x="39276" y="29492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4554375" y="2030400"/>
              <a:ext cx="1713300" cy="1642375"/>
            </a:xfrm>
            <a:custGeom>
              <a:avLst/>
              <a:gdLst/>
              <a:ahLst/>
              <a:cxnLst/>
              <a:rect l="l" t="t" r="r" b="b"/>
              <a:pathLst>
                <a:path w="68532" h="65695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37952" y="14746"/>
                  </a:moveTo>
                  <a:lnTo>
                    <a:pt x="27507" y="42158"/>
                  </a:lnTo>
                  <a:lnTo>
                    <a:pt x="51375" y="42158"/>
                  </a:lnTo>
                  <a:lnTo>
                    <a:pt x="51328" y="14746"/>
                  </a:lnTo>
                  <a:close/>
                  <a:moveTo>
                    <a:pt x="64372" y="4112"/>
                  </a:moveTo>
                  <a:lnTo>
                    <a:pt x="64278" y="61488"/>
                  </a:lnTo>
                  <a:lnTo>
                    <a:pt x="51422" y="61488"/>
                  </a:lnTo>
                  <a:lnTo>
                    <a:pt x="51422" y="49909"/>
                  </a:lnTo>
                  <a:lnTo>
                    <a:pt x="24813" y="49909"/>
                  </a:lnTo>
                  <a:lnTo>
                    <a:pt x="19567" y="61535"/>
                  </a:lnTo>
                  <a:lnTo>
                    <a:pt x="6239" y="61535"/>
                  </a:lnTo>
                  <a:lnTo>
                    <a:pt x="30674" y="4112"/>
                  </a:lnTo>
                  <a:close/>
                  <a:moveTo>
                    <a:pt x="27980" y="0"/>
                  </a:moveTo>
                  <a:lnTo>
                    <a:pt x="0" y="65694"/>
                  </a:lnTo>
                  <a:lnTo>
                    <a:pt x="22261" y="65694"/>
                  </a:lnTo>
                  <a:lnTo>
                    <a:pt x="27460" y="54021"/>
                  </a:lnTo>
                  <a:lnTo>
                    <a:pt x="47263" y="54021"/>
                  </a:lnTo>
                  <a:lnTo>
                    <a:pt x="47263" y="65600"/>
                  </a:lnTo>
                  <a:lnTo>
                    <a:pt x="68390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6464975" y="2030400"/>
              <a:ext cx="509275" cy="1636450"/>
            </a:xfrm>
            <a:custGeom>
              <a:avLst/>
              <a:gdLst/>
              <a:ahLst/>
              <a:cxnLst/>
              <a:rect l="l" t="t" r="r" b="b"/>
              <a:pathLst>
                <a:path w="20371" h="65458" extrusionOk="0">
                  <a:moveTo>
                    <a:pt x="16259" y="4112"/>
                  </a:moveTo>
                  <a:lnTo>
                    <a:pt x="16259" y="61299"/>
                  </a:lnTo>
                  <a:lnTo>
                    <a:pt x="4159" y="61299"/>
                  </a:lnTo>
                  <a:lnTo>
                    <a:pt x="4159" y="4112"/>
                  </a:lnTo>
                  <a:close/>
                  <a:moveTo>
                    <a:pt x="0" y="0"/>
                  </a:moveTo>
                  <a:lnTo>
                    <a:pt x="0" y="65458"/>
                  </a:lnTo>
                  <a:lnTo>
                    <a:pt x="20370" y="65458"/>
                  </a:lnTo>
                  <a:lnTo>
                    <a:pt x="20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7138450" y="2026850"/>
              <a:ext cx="222175" cy="236325"/>
            </a:xfrm>
            <a:custGeom>
              <a:avLst/>
              <a:gdLst/>
              <a:ahLst/>
              <a:cxnLst/>
              <a:rect l="l" t="t" r="r" b="b"/>
              <a:pathLst>
                <a:path w="8887" h="9453" extrusionOk="0">
                  <a:moveTo>
                    <a:pt x="4396" y="2836"/>
                  </a:moveTo>
                  <a:cubicBezTo>
                    <a:pt x="4774" y="2836"/>
                    <a:pt x="5011" y="2883"/>
                    <a:pt x="5200" y="3025"/>
                  </a:cubicBezTo>
                  <a:cubicBezTo>
                    <a:pt x="5389" y="3214"/>
                    <a:pt x="5436" y="3356"/>
                    <a:pt x="5436" y="3687"/>
                  </a:cubicBezTo>
                  <a:cubicBezTo>
                    <a:pt x="5436" y="3923"/>
                    <a:pt x="5342" y="4065"/>
                    <a:pt x="5153" y="4207"/>
                  </a:cubicBezTo>
                  <a:cubicBezTo>
                    <a:pt x="4963" y="4301"/>
                    <a:pt x="4727" y="4396"/>
                    <a:pt x="4444" y="4396"/>
                  </a:cubicBezTo>
                  <a:lnTo>
                    <a:pt x="3498" y="4396"/>
                  </a:lnTo>
                  <a:lnTo>
                    <a:pt x="3498" y="2836"/>
                  </a:lnTo>
                  <a:close/>
                  <a:moveTo>
                    <a:pt x="2600" y="2080"/>
                  </a:moveTo>
                  <a:lnTo>
                    <a:pt x="2600" y="7373"/>
                  </a:lnTo>
                  <a:lnTo>
                    <a:pt x="3546" y="7373"/>
                  </a:lnTo>
                  <a:lnTo>
                    <a:pt x="3546" y="5246"/>
                  </a:lnTo>
                  <a:lnTo>
                    <a:pt x="3546" y="5152"/>
                  </a:lnTo>
                  <a:lnTo>
                    <a:pt x="4538" y="5152"/>
                  </a:lnTo>
                  <a:cubicBezTo>
                    <a:pt x="4916" y="5152"/>
                    <a:pt x="5153" y="5246"/>
                    <a:pt x="5247" y="5388"/>
                  </a:cubicBezTo>
                  <a:cubicBezTo>
                    <a:pt x="5389" y="5530"/>
                    <a:pt x="5436" y="5766"/>
                    <a:pt x="5436" y="6097"/>
                  </a:cubicBezTo>
                  <a:cubicBezTo>
                    <a:pt x="5436" y="6806"/>
                    <a:pt x="5436" y="7231"/>
                    <a:pt x="5483" y="7326"/>
                  </a:cubicBezTo>
                  <a:lnTo>
                    <a:pt x="6429" y="7326"/>
                  </a:lnTo>
                  <a:lnTo>
                    <a:pt x="6429" y="7231"/>
                  </a:lnTo>
                  <a:cubicBezTo>
                    <a:pt x="6429" y="7090"/>
                    <a:pt x="6381" y="6995"/>
                    <a:pt x="6381" y="6853"/>
                  </a:cubicBezTo>
                  <a:lnTo>
                    <a:pt x="6381" y="6144"/>
                  </a:lnTo>
                  <a:cubicBezTo>
                    <a:pt x="6381" y="5861"/>
                    <a:pt x="6334" y="5577"/>
                    <a:pt x="6192" y="5341"/>
                  </a:cubicBezTo>
                  <a:cubicBezTo>
                    <a:pt x="6098" y="5105"/>
                    <a:pt x="5909" y="4916"/>
                    <a:pt x="5625" y="4774"/>
                  </a:cubicBezTo>
                  <a:cubicBezTo>
                    <a:pt x="6145" y="4537"/>
                    <a:pt x="6381" y="4159"/>
                    <a:pt x="6381" y="3687"/>
                  </a:cubicBezTo>
                  <a:cubicBezTo>
                    <a:pt x="6381" y="3214"/>
                    <a:pt x="6192" y="2789"/>
                    <a:pt x="5861" y="2505"/>
                  </a:cubicBezTo>
                  <a:cubicBezTo>
                    <a:pt x="5483" y="2174"/>
                    <a:pt x="5011" y="2080"/>
                    <a:pt x="4396" y="2080"/>
                  </a:cubicBezTo>
                  <a:close/>
                  <a:moveTo>
                    <a:pt x="4444" y="851"/>
                  </a:moveTo>
                  <a:cubicBezTo>
                    <a:pt x="5153" y="851"/>
                    <a:pt x="5720" y="993"/>
                    <a:pt x="6334" y="1371"/>
                  </a:cubicBezTo>
                  <a:cubicBezTo>
                    <a:pt x="6854" y="1702"/>
                    <a:pt x="7327" y="2174"/>
                    <a:pt x="7610" y="2789"/>
                  </a:cubicBezTo>
                  <a:cubicBezTo>
                    <a:pt x="7941" y="3356"/>
                    <a:pt x="8083" y="4018"/>
                    <a:pt x="8083" y="4727"/>
                  </a:cubicBezTo>
                  <a:cubicBezTo>
                    <a:pt x="8083" y="5435"/>
                    <a:pt x="7988" y="6097"/>
                    <a:pt x="7610" y="6664"/>
                  </a:cubicBezTo>
                  <a:cubicBezTo>
                    <a:pt x="7279" y="7279"/>
                    <a:pt x="6854" y="7751"/>
                    <a:pt x="6287" y="8082"/>
                  </a:cubicBezTo>
                  <a:cubicBezTo>
                    <a:pt x="5720" y="8460"/>
                    <a:pt x="5105" y="8649"/>
                    <a:pt x="4444" y="8649"/>
                  </a:cubicBezTo>
                  <a:cubicBezTo>
                    <a:pt x="3782" y="8649"/>
                    <a:pt x="3215" y="8460"/>
                    <a:pt x="2600" y="8082"/>
                  </a:cubicBezTo>
                  <a:cubicBezTo>
                    <a:pt x="2033" y="7751"/>
                    <a:pt x="1513" y="7279"/>
                    <a:pt x="1230" y="6664"/>
                  </a:cubicBezTo>
                  <a:cubicBezTo>
                    <a:pt x="946" y="6097"/>
                    <a:pt x="757" y="5435"/>
                    <a:pt x="757" y="4727"/>
                  </a:cubicBezTo>
                  <a:cubicBezTo>
                    <a:pt x="757" y="4018"/>
                    <a:pt x="899" y="3356"/>
                    <a:pt x="1230" y="2789"/>
                  </a:cubicBezTo>
                  <a:cubicBezTo>
                    <a:pt x="1608" y="2174"/>
                    <a:pt x="2033" y="1702"/>
                    <a:pt x="2600" y="1371"/>
                  </a:cubicBezTo>
                  <a:cubicBezTo>
                    <a:pt x="3120" y="993"/>
                    <a:pt x="3782" y="851"/>
                    <a:pt x="4444" y="851"/>
                  </a:cubicBezTo>
                  <a:close/>
                  <a:moveTo>
                    <a:pt x="4444" y="0"/>
                  </a:moveTo>
                  <a:cubicBezTo>
                    <a:pt x="3593" y="0"/>
                    <a:pt x="2837" y="237"/>
                    <a:pt x="2175" y="662"/>
                  </a:cubicBezTo>
                  <a:cubicBezTo>
                    <a:pt x="1561" y="1087"/>
                    <a:pt x="993" y="1607"/>
                    <a:pt x="615" y="2363"/>
                  </a:cubicBezTo>
                  <a:cubicBezTo>
                    <a:pt x="190" y="3120"/>
                    <a:pt x="1" y="3923"/>
                    <a:pt x="1" y="4727"/>
                  </a:cubicBezTo>
                  <a:cubicBezTo>
                    <a:pt x="1" y="5624"/>
                    <a:pt x="190" y="6381"/>
                    <a:pt x="615" y="7090"/>
                  </a:cubicBezTo>
                  <a:cubicBezTo>
                    <a:pt x="946" y="7799"/>
                    <a:pt x="1466" y="8413"/>
                    <a:pt x="2175" y="8791"/>
                  </a:cubicBezTo>
                  <a:cubicBezTo>
                    <a:pt x="2884" y="9216"/>
                    <a:pt x="3593" y="9453"/>
                    <a:pt x="4444" y="9453"/>
                  </a:cubicBezTo>
                  <a:cubicBezTo>
                    <a:pt x="5247" y="9453"/>
                    <a:pt x="5956" y="9216"/>
                    <a:pt x="6665" y="8791"/>
                  </a:cubicBezTo>
                  <a:cubicBezTo>
                    <a:pt x="7327" y="8413"/>
                    <a:pt x="7847" y="7846"/>
                    <a:pt x="8272" y="7090"/>
                  </a:cubicBezTo>
                  <a:cubicBezTo>
                    <a:pt x="8697" y="6333"/>
                    <a:pt x="8886" y="5577"/>
                    <a:pt x="8886" y="4727"/>
                  </a:cubicBezTo>
                  <a:cubicBezTo>
                    <a:pt x="8886" y="3829"/>
                    <a:pt x="8603" y="3072"/>
                    <a:pt x="8272" y="2363"/>
                  </a:cubicBezTo>
                  <a:cubicBezTo>
                    <a:pt x="7941" y="1654"/>
                    <a:pt x="7374" y="1087"/>
                    <a:pt x="6665" y="662"/>
                  </a:cubicBezTo>
                  <a:cubicBezTo>
                    <a:pt x="5956" y="237"/>
                    <a:pt x="5247" y="0"/>
                    <a:pt x="4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29"/>
          <p:cNvSpPr/>
          <p:nvPr/>
        </p:nvSpPr>
        <p:spPr>
          <a:xfrm rot="-5400000">
            <a:off x="4562850" y="324175"/>
            <a:ext cx="18300" cy="9154800"/>
          </a:xfrm>
          <a:prstGeom prst="rect">
            <a:avLst/>
          </a:prstGeom>
          <a:solidFill>
            <a:srgbClr val="4AA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9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>
            <a:lvl1pPr lvl="0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3" name="Google Shape;433;p29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29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9"/>
          <p:cNvSpPr txBox="1">
            <a:spLocks noGrp="1"/>
          </p:cNvSpPr>
          <p:nvPr>
            <p:ph type="body" idx="2"/>
          </p:nvPr>
        </p:nvSpPr>
        <p:spPr>
          <a:xfrm>
            <a:off x="0" y="1733750"/>
            <a:ext cx="5257800" cy="12795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8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6" name="Google Shape;436;p29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9"/>
          <p:cNvSpPr txBox="1">
            <a:spLocks noGrp="1"/>
          </p:cNvSpPr>
          <p:nvPr>
            <p:ph type="subTitle" idx="3"/>
          </p:nvPr>
        </p:nvSpPr>
        <p:spPr>
          <a:xfrm>
            <a:off x="0" y="1301738"/>
            <a:ext cx="8609400" cy="405600"/>
          </a:xfrm>
          <a:prstGeom prst="rect">
            <a:avLst/>
          </a:prstGeom>
        </p:spPr>
        <p:txBody>
          <a:bodyPr spcFirstLastPara="1" wrap="square" lIns="3200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88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_1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30"/>
          <p:cNvPicPr preferRelativeResize="0"/>
          <p:nvPr/>
        </p:nvPicPr>
        <p:blipFill rotWithShape="1">
          <a:blip r:embed="rId2">
            <a:alphaModFix/>
          </a:blip>
          <a:srcRect t="16387" r="901"/>
          <a:stretch/>
        </p:blipFill>
        <p:spPr>
          <a:xfrm>
            <a:off x="0" y="900"/>
            <a:ext cx="914397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0"/>
          <p:cNvSpPr/>
          <p:nvPr/>
        </p:nvSpPr>
        <p:spPr>
          <a:xfrm rot="5400000">
            <a:off x="2745677" y="159625"/>
            <a:ext cx="18300" cy="55161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0"/>
          <p:cNvSpPr/>
          <p:nvPr/>
        </p:nvSpPr>
        <p:spPr>
          <a:xfrm rot="5400000">
            <a:off x="2249375" y="671618"/>
            <a:ext cx="1012200" cy="5516100"/>
          </a:xfrm>
          <a:prstGeom prst="rect">
            <a:avLst/>
          </a:prstGeom>
          <a:gradFill>
            <a:gsLst>
              <a:gs pos="0">
                <a:srgbClr val="1B649D"/>
              </a:gs>
              <a:gs pos="100000">
                <a:srgbClr val="001D3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30"/>
          <p:cNvGrpSpPr/>
          <p:nvPr/>
        </p:nvGrpSpPr>
        <p:grpSpPr>
          <a:xfrm>
            <a:off x="428615" y="504366"/>
            <a:ext cx="2380340" cy="550461"/>
            <a:chOff x="238125" y="2025675"/>
            <a:chExt cx="7122500" cy="1647100"/>
          </a:xfrm>
        </p:grpSpPr>
        <p:sp>
          <p:nvSpPr>
            <p:cNvPr id="443" name="Google Shape;443;p30"/>
            <p:cNvSpPr/>
            <p:nvPr/>
          </p:nvSpPr>
          <p:spPr>
            <a:xfrm>
              <a:off x="238125" y="2025675"/>
              <a:ext cx="1357625" cy="1638825"/>
            </a:xfrm>
            <a:custGeom>
              <a:avLst/>
              <a:gdLst/>
              <a:ahLst/>
              <a:cxnLst/>
              <a:rect l="l" t="t" r="r" b="b"/>
              <a:pathLst>
                <a:path w="54305" h="65553" extrusionOk="0">
                  <a:moveTo>
                    <a:pt x="0" y="0"/>
                  </a:moveTo>
                  <a:lnTo>
                    <a:pt x="0" y="65552"/>
                  </a:lnTo>
                  <a:lnTo>
                    <a:pt x="22166" y="65552"/>
                  </a:lnTo>
                  <a:lnTo>
                    <a:pt x="22166" y="43954"/>
                  </a:lnTo>
                  <a:lnTo>
                    <a:pt x="35825" y="43954"/>
                  </a:lnTo>
                  <a:lnTo>
                    <a:pt x="42300" y="27507"/>
                  </a:lnTo>
                  <a:lnTo>
                    <a:pt x="22166" y="27507"/>
                  </a:lnTo>
                  <a:lnTo>
                    <a:pt x="22166" y="19141"/>
                  </a:lnTo>
                  <a:lnTo>
                    <a:pt x="46223" y="19141"/>
                  </a:lnTo>
                  <a:lnTo>
                    <a:pt x="54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0"/>
            <p:cNvSpPr/>
            <p:nvPr/>
          </p:nvSpPr>
          <p:spPr>
            <a:xfrm>
              <a:off x="1112475" y="2030400"/>
              <a:ext cx="1713300" cy="1640000"/>
            </a:xfrm>
            <a:custGeom>
              <a:avLst/>
              <a:gdLst/>
              <a:ahLst/>
              <a:cxnLst/>
              <a:rect l="l" t="t" r="r" b="b"/>
              <a:pathLst>
                <a:path w="68532" h="65600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28027" y="0"/>
                  </a:moveTo>
                  <a:lnTo>
                    <a:pt x="0" y="65600"/>
                  </a:lnTo>
                  <a:lnTo>
                    <a:pt x="22356" y="65600"/>
                  </a:lnTo>
                  <a:lnTo>
                    <a:pt x="27554" y="53973"/>
                  </a:lnTo>
                  <a:lnTo>
                    <a:pt x="47310" y="54021"/>
                  </a:lnTo>
                  <a:lnTo>
                    <a:pt x="47310" y="65600"/>
                  </a:lnTo>
                  <a:lnTo>
                    <a:pt x="68437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0"/>
            <p:cNvSpPr/>
            <p:nvPr/>
          </p:nvSpPr>
          <p:spPr>
            <a:xfrm>
              <a:off x="3036050" y="2032750"/>
              <a:ext cx="1495900" cy="1635300"/>
            </a:xfrm>
            <a:custGeom>
              <a:avLst/>
              <a:gdLst/>
              <a:ahLst/>
              <a:cxnLst/>
              <a:rect l="l" t="t" r="r" b="b"/>
              <a:pathLst>
                <a:path w="59836" h="65412" extrusionOk="0">
                  <a:moveTo>
                    <a:pt x="1" y="1"/>
                  </a:moveTo>
                  <a:lnTo>
                    <a:pt x="1" y="65411"/>
                  </a:lnTo>
                  <a:lnTo>
                    <a:pt x="19237" y="65411"/>
                  </a:lnTo>
                  <a:lnTo>
                    <a:pt x="19237" y="35731"/>
                  </a:lnTo>
                  <a:lnTo>
                    <a:pt x="40789" y="65411"/>
                  </a:lnTo>
                  <a:lnTo>
                    <a:pt x="59835" y="65411"/>
                  </a:lnTo>
                  <a:lnTo>
                    <a:pt x="59835" y="1"/>
                  </a:lnTo>
                  <a:lnTo>
                    <a:pt x="39276" y="1"/>
                  </a:lnTo>
                  <a:lnTo>
                    <a:pt x="39276" y="29492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0"/>
            <p:cNvSpPr/>
            <p:nvPr/>
          </p:nvSpPr>
          <p:spPr>
            <a:xfrm>
              <a:off x="4554375" y="2030400"/>
              <a:ext cx="1713300" cy="1642375"/>
            </a:xfrm>
            <a:custGeom>
              <a:avLst/>
              <a:gdLst/>
              <a:ahLst/>
              <a:cxnLst/>
              <a:rect l="l" t="t" r="r" b="b"/>
              <a:pathLst>
                <a:path w="68532" h="65695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37952" y="14746"/>
                  </a:moveTo>
                  <a:lnTo>
                    <a:pt x="27507" y="42158"/>
                  </a:lnTo>
                  <a:lnTo>
                    <a:pt x="51375" y="42158"/>
                  </a:lnTo>
                  <a:lnTo>
                    <a:pt x="51328" y="14746"/>
                  </a:lnTo>
                  <a:close/>
                  <a:moveTo>
                    <a:pt x="64372" y="4112"/>
                  </a:moveTo>
                  <a:lnTo>
                    <a:pt x="64278" y="61488"/>
                  </a:lnTo>
                  <a:lnTo>
                    <a:pt x="51422" y="61488"/>
                  </a:lnTo>
                  <a:lnTo>
                    <a:pt x="51422" y="49909"/>
                  </a:lnTo>
                  <a:lnTo>
                    <a:pt x="24813" y="49909"/>
                  </a:lnTo>
                  <a:lnTo>
                    <a:pt x="19567" y="61535"/>
                  </a:lnTo>
                  <a:lnTo>
                    <a:pt x="6239" y="61535"/>
                  </a:lnTo>
                  <a:lnTo>
                    <a:pt x="30674" y="4112"/>
                  </a:lnTo>
                  <a:close/>
                  <a:moveTo>
                    <a:pt x="27980" y="0"/>
                  </a:moveTo>
                  <a:lnTo>
                    <a:pt x="0" y="65694"/>
                  </a:lnTo>
                  <a:lnTo>
                    <a:pt x="22261" y="65694"/>
                  </a:lnTo>
                  <a:lnTo>
                    <a:pt x="27460" y="54021"/>
                  </a:lnTo>
                  <a:lnTo>
                    <a:pt x="47263" y="54021"/>
                  </a:lnTo>
                  <a:lnTo>
                    <a:pt x="47263" y="65600"/>
                  </a:lnTo>
                  <a:lnTo>
                    <a:pt x="68390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6464975" y="2030400"/>
              <a:ext cx="509275" cy="1636450"/>
            </a:xfrm>
            <a:custGeom>
              <a:avLst/>
              <a:gdLst/>
              <a:ahLst/>
              <a:cxnLst/>
              <a:rect l="l" t="t" r="r" b="b"/>
              <a:pathLst>
                <a:path w="20371" h="65458" extrusionOk="0">
                  <a:moveTo>
                    <a:pt x="16259" y="4112"/>
                  </a:moveTo>
                  <a:lnTo>
                    <a:pt x="16259" y="61299"/>
                  </a:lnTo>
                  <a:lnTo>
                    <a:pt x="4159" y="61299"/>
                  </a:lnTo>
                  <a:lnTo>
                    <a:pt x="4159" y="4112"/>
                  </a:lnTo>
                  <a:close/>
                  <a:moveTo>
                    <a:pt x="0" y="0"/>
                  </a:moveTo>
                  <a:lnTo>
                    <a:pt x="0" y="65458"/>
                  </a:lnTo>
                  <a:lnTo>
                    <a:pt x="20370" y="65458"/>
                  </a:lnTo>
                  <a:lnTo>
                    <a:pt x="20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7138450" y="2026850"/>
              <a:ext cx="222175" cy="236325"/>
            </a:xfrm>
            <a:custGeom>
              <a:avLst/>
              <a:gdLst/>
              <a:ahLst/>
              <a:cxnLst/>
              <a:rect l="l" t="t" r="r" b="b"/>
              <a:pathLst>
                <a:path w="8887" h="9453" extrusionOk="0">
                  <a:moveTo>
                    <a:pt x="4396" y="2836"/>
                  </a:moveTo>
                  <a:cubicBezTo>
                    <a:pt x="4774" y="2836"/>
                    <a:pt x="5011" y="2883"/>
                    <a:pt x="5200" y="3025"/>
                  </a:cubicBezTo>
                  <a:cubicBezTo>
                    <a:pt x="5389" y="3214"/>
                    <a:pt x="5436" y="3356"/>
                    <a:pt x="5436" y="3687"/>
                  </a:cubicBezTo>
                  <a:cubicBezTo>
                    <a:pt x="5436" y="3923"/>
                    <a:pt x="5342" y="4065"/>
                    <a:pt x="5153" y="4207"/>
                  </a:cubicBezTo>
                  <a:cubicBezTo>
                    <a:pt x="4963" y="4301"/>
                    <a:pt x="4727" y="4396"/>
                    <a:pt x="4444" y="4396"/>
                  </a:cubicBezTo>
                  <a:lnTo>
                    <a:pt x="3498" y="4396"/>
                  </a:lnTo>
                  <a:lnTo>
                    <a:pt x="3498" y="2836"/>
                  </a:lnTo>
                  <a:close/>
                  <a:moveTo>
                    <a:pt x="2600" y="2080"/>
                  </a:moveTo>
                  <a:lnTo>
                    <a:pt x="2600" y="7373"/>
                  </a:lnTo>
                  <a:lnTo>
                    <a:pt x="3546" y="7373"/>
                  </a:lnTo>
                  <a:lnTo>
                    <a:pt x="3546" y="5246"/>
                  </a:lnTo>
                  <a:lnTo>
                    <a:pt x="3546" y="5152"/>
                  </a:lnTo>
                  <a:lnTo>
                    <a:pt x="4538" y="5152"/>
                  </a:lnTo>
                  <a:cubicBezTo>
                    <a:pt x="4916" y="5152"/>
                    <a:pt x="5153" y="5246"/>
                    <a:pt x="5247" y="5388"/>
                  </a:cubicBezTo>
                  <a:cubicBezTo>
                    <a:pt x="5389" y="5530"/>
                    <a:pt x="5436" y="5766"/>
                    <a:pt x="5436" y="6097"/>
                  </a:cubicBezTo>
                  <a:cubicBezTo>
                    <a:pt x="5436" y="6806"/>
                    <a:pt x="5436" y="7231"/>
                    <a:pt x="5483" y="7326"/>
                  </a:cubicBezTo>
                  <a:lnTo>
                    <a:pt x="6429" y="7326"/>
                  </a:lnTo>
                  <a:lnTo>
                    <a:pt x="6429" y="7231"/>
                  </a:lnTo>
                  <a:cubicBezTo>
                    <a:pt x="6429" y="7090"/>
                    <a:pt x="6381" y="6995"/>
                    <a:pt x="6381" y="6853"/>
                  </a:cubicBezTo>
                  <a:lnTo>
                    <a:pt x="6381" y="6144"/>
                  </a:lnTo>
                  <a:cubicBezTo>
                    <a:pt x="6381" y="5861"/>
                    <a:pt x="6334" y="5577"/>
                    <a:pt x="6192" y="5341"/>
                  </a:cubicBezTo>
                  <a:cubicBezTo>
                    <a:pt x="6098" y="5105"/>
                    <a:pt x="5909" y="4916"/>
                    <a:pt x="5625" y="4774"/>
                  </a:cubicBezTo>
                  <a:cubicBezTo>
                    <a:pt x="6145" y="4537"/>
                    <a:pt x="6381" y="4159"/>
                    <a:pt x="6381" y="3687"/>
                  </a:cubicBezTo>
                  <a:cubicBezTo>
                    <a:pt x="6381" y="3214"/>
                    <a:pt x="6192" y="2789"/>
                    <a:pt x="5861" y="2505"/>
                  </a:cubicBezTo>
                  <a:cubicBezTo>
                    <a:pt x="5483" y="2174"/>
                    <a:pt x="5011" y="2080"/>
                    <a:pt x="4396" y="2080"/>
                  </a:cubicBezTo>
                  <a:close/>
                  <a:moveTo>
                    <a:pt x="4444" y="851"/>
                  </a:moveTo>
                  <a:cubicBezTo>
                    <a:pt x="5153" y="851"/>
                    <a:pt x="5720" y="993"/>
                    <a:pt x="6334" y="1371"/>
                  </a:cubicBezTo>
                  <a:cubicBezTo>
                    <a:pt x="6854" y="1702"/>
                    <a:pt x="7327" y="2174"/>
                    <a:pt x="7610" y="2789"/>
                  </a:cubicBezTo>
                  <a:cubicBezTo>
                    <a:pt x="7941" y="3356"/>
                    <a:pt x="8083" y="4018"/>
                    <a:pt x="8083" y="4727"/>
                  </a:cubicBezTo>
                  <a:cubicBezTo>
                    <a:pt x="8083" y="5435"/>
                    <a:pt x="7988" y="6097"/>
                    <a:pt x="7610" y="6664"/>
                  </a:cubicBezTo>
                  <a:cubicBezTo>
                    <a:pt x="7279" y="7279"/>
                    <a:pt x="6854" y="7751"/>
                    <a:pt x="6287" y="8082"/>
                  </a:cubicBezTo>
                  <a:cubicBezTo>
                    <a:pt x="5720" y="8460"/>
                    <a:pt x="5105" y="8649"/>
                    <a:pt x="4444" y="8649"/>
                  </a:cubicBezTo>
                  <a:cubicBezTo>
                    <a:pt x="3782" y="8649"/>
                    <a:pt x="3215" y="8460"/>
                    <a:pt x="2600" y="8082"/>
                  </a:cubicBezTo>
                  <a:cubicBezTo>
                    <a:pt x="2033" y="7751"/>
                    <a:pt x="1513" y="7279"/>
                    <a:pt x="1230" y="6664"/>
                  </a:cubicBezTo>
                  <a:cubicBezTo>
                    <a:pt x="946" y="6097"/>
                    <a:pt x="757" y="5435"/>
                    <a:pt x="757" y="4727"/>
                  </a:cubicBezTo>
                  <a:cubicBezTo>
                    <a:pt x="757" y="4018"/>
                    <a:pt x="899" y="3356"/>
                    <a:pt x="1230" y="2789"/>
                  </a:cubicBezTo>
                  <a:cubicBezTo>
                    <a:pt x="1608" y="2174"/>
                    <a:pt x="2033" y="1702"/>
                    <a:pt x="2600" y="1371"/>
                  </a:cubicBezTo>
                  <a:cubicBezTo>
                    <a:pt x="3120" y="993"/>
                    <a:pt x="3782" y="851"/>
                    <a:pt x="4444" y="851"/>
                  </a:cubicBezTo>
                  <a:close/>
                  <a:moveTo>
                    <a:pt x="4444" y="0"/>
                  </a:moveTo>
                  <a:cubicBezTo>
                    <a:pt x="3593" y="0"/>
                    <a:pt x="2837" y="237"/>
                    <a:pt x="2175" y="662"/>
                  </a:cubicBezTo>
                  <a:cubicBezTo>
                    <a:pt x="1561" y="1087"/>
                    <a:pt x="993" y="1607"/>
                    <a:pt x="615" y="2363"/>
                  </a:cubicBezTo>
                  <a:cubicBezTo>
                    <a:pt x="190" y="3120"/>
                    <a:pt x="1" y="3923"/>
                    <a:pt x="1" y="4727"/>
                  </a:cubicBezTo>
                  <a:cubicBezTo>
                    <a:pt x="1" y="5624"/>
                    <a:pt x="190" y="6381"/>
                    <a:pt x="615" y="7090"/>
                  </a:cubicBezTo>
                  <a:cubicBezTo>
                    <a:pt x="946" y="7799"/>
                    <a:pt x="1466" y="8413"/>
                    <a:pt x="2175" y="8791"/>
                  </a:cubicBezTo>
                  <a:cubicBezTo>
                    <a:pt x="2884" y="9216"/>
                    <a:pt x="3593" y="9453"/>
                    <a:pt x="4444" y="9453"/>
                  </a:cubicBezTo>
                  <a:cubicBezTo>
                    <a:pt x="5247" y="9453"/>
                    <a:pt x="5956" y="9216"/>
                    <a:pt x="6665" y="8791"/>
                  </a:cubicBezTo>
                  <a:cubicBezTo>
                    <a:pt x="7327" y="8413"/>
                    <a:pt x="7847" y="7846"/>
                    <a:pt x="8272" y="7090"/>
                  </a:cubicBezTo>
                  <a:cubicBezTo>
                    <a:pt x="8697" y="6333"/>
                    <a:pt x="8886" y="5577"/>
                    <a:pt x="8886" y="4727"/>
                  </a:cubicBezTo>
                  <a:cubicBezTo>
                    <a:pt x="8886" y="3829"/>
                    <a:pt x="8603" y="3072"/>
                    <a:pt x="8272" y="2363"/>
                  </a:cubicBezTo>
                  <a:cubicBezTo>
                    <a:pt x="7941" y="1654"/>
                    <a:pt x="7374" y="1087"/>
                    <a:pt x="6665" y="662"/>
                  </a:cubicBezTo>
                  <a:cubicBezTo>
                    <a:pt x="5956" y="237"/>
                    <a:pt x="5247" y="0"/>
                    <a:pt x="4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9" name="Google Shape;449;p30"/>
          <p:cNvSpPr txBox="1"/>
          <p:nvPr/>
        </p:nvSpPr>
        <p:spPr>
          <a:xfrm>
            <a:off x="3429000" y="4890900"/>
            <a:ext cx="22860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FanAI confidential &amp; proprietary </a:t>
            </a:r>
            <a:endParaRPr sz="7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0" name="Google Shape;450;p30"/>
          <p:cNvSpPr txBox="1">
            <a:spLocks noGrp="1"/>
          </p:cNvSpPr>
          <p:nvPr>
            <p:ph type="title"/>
          </p:nvPr>
        </p:nvSpPr>
        <p:spPr>
          <a:xfrm>
            <a:off x="381000" y="3094150"/>
            <a:ext cx="7248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30"/>
          <p:cNvSpPr txBox="1">
            <a:spLocks noGrp="1"/>
          </p:cNvSpPr>
          <p:nvPr>
            <p:ph type="subTitle" idx="1"/>
          </p:nvPr>
        </p:nvSpPr>
        <p:spPr>
          <a:xfrm>
            <a:off x="381000" y="3547325"/>
            <a:ext cx="2664900" cy="30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2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/>
          <p:nvPr/>
        </p:nvSpPr>
        <p:spPr>
          <a:xfrm>
            <a:off x="-7000" y="4908300"/>
            <a:ext cx="9150900" cy="23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311700" y="338675"/>
            <a:ext cx="8520600" cy="18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D5DEE4">
              <a:alpha val="3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Google Shape;3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825" y="4908299"/>
            <a:ext cx="3001840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/>
          <p:nvPr/>
        </p:nvSpPr>
        <p:spPr>
          <a:xfrm>
            <a:off x="6939800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Copyright ©2019 FanAI, Inc. All Rights Reserved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4">
            <a:alphaModFix/>
          </a:blip>
          <a:srcRect b="10"/>
          <a:stretch/>
        </p:blipFill>
        <p:spPr>
          <a:xfrm>
            <a:off x="133750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 txBox="1"/>
          <p:nvPr/>
        </p:nvSpPr>
        <p:spPr>
          <a:xfrm>
            <a:off x="3770250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nfidential &amp; </a:t>
            </a: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roprietary 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" name="Google Shape;36;p4"/>
          <p:cNvSpPr txBox="1"/>
          <p:nvPr/>
        </p:nvSpPr>
        <p:spPr>
          <a:xfrm>
            <a:off x="8508158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0171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0017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7" name="Google Shape;37;p4"/>
          <p:cNvCxnSpPr/>
          <p:nvPr/>
        </p:nvCxnSpPr>
        <p:spPr>
          <a:xfrm>
            <a:off x="-6998" y="4908300"/>
            <a:ext cx="9150900" cy="0"/>
          </a:xfrm>
          <a:prstGeom prst="straightConnector1">
            <a:avLst/>
          </a:prstGeom>
          <a:noFill/>
          <a:ln w="9525" cap="flat" cmpd="sng">
            <a:solidFill>
              <a:srgbClr val="D5DEE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4">
  <p:cSld name="SECTION_HEADER_6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1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>
            <a:lvl1pPr lvl="0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4" name="Google Shape;454;p31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31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1"/>
          <p:cNvSpPr txBox="1">
            <a:spLocks noGrp="1"/>
          </p:cNvSpPr>
          <p:nvPr>
            <p:ph type="body" idx="2"/>
          </p:nvPr>
        </p:nvSpPr>
        <p:spPr>
          <a:xfrm>
            <a:off x="0" y="1733750"/>
            <a:ext cx="5257800" cy="12795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8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57" name="Google Shape;457;p31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1"/>
          <p:cNvSpPr txBox="1">
            <a:spLocks noGrp="1"/>
          </p:cNvSpPr>
          <p:nvPr>
            <p:ph type="subTitle" idx="3"/>
          </p:nvPr>
        </p:nvSpPr>
        <p:spPr>
          <a:xfrm>
            <a:off x="0" y="1301738"/>
            <a:ext cx="8609400" cy="405600"/>
          </a:xfrm>
          <a:prstGeom prst="rect">
            <a:avLst/>
          </a:prstGeom>
        </p:spPr>
        <p:txBody>
          <a:bodyPr spcFirstLastPara="1" wrap="square" lIns="3200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88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5">
  <p:cSld name="SECTION_HEADER_7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2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>
            <a:lvl1pPr lvl="0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1" name="Google Shape;461;p32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32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32"/>
          <p:cNvSpPr txBox="1">
            <a:spLocks noGrp="1"/>
          </p:cNvSpPr>
          <p:nvPr>
            <p:ph type="body" idx="2"/>
          </p:nvPr>
        </p:nvSpPr>
        <p:spPr>
          <a:xfrm>
            <a:off x="0" y="1733750"/>
            <a:ext cx="5257800" cy="12795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8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64" name="Google Shape;464;p32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2"/>
          <p:cNvSpPr txBox="1">
            <a:spLocks noGrp="1"/>
          </p:cNvSpPr>
          <p:nvPr>
            <p:ph type="subTitle" idx="3"/>
          </p:nvPr>
        </p:nvSpPr>
        <p:spPr>
          <a:xfrm>
            <a:off x="0" y="1301738"/>
            <a:ext cx="8609400" cy="405600"/>
          </a:xfrm>
          <a:prstGeom prst="rect">
            <a:avLst/>
          </a:prstGeom>
        </p:spPr>
        <p:txBody>
          <a:bodyPr spcFirstLastPara="1" wrap="square" lIns="3200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88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6">
  <p:cSld name="SECTION_HEADER_8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3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>
            <a:lvl1pPr lvl="0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8" name="Google Shape;468;p33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3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3"/>
          <p:cNvSpPr txBox="1">
            <a:spLocks noGrp="1"/>
          </p:cNvSpPr>
          <p:nvPr>
            <p:ph type="body" idx="2"/>
          </p:nvPr>
        </p:nvSpPr>
        <p:spPr>
          <a:xfrm>
            <a:off x="0" y="1733750"/>
            <a:ext cx="5257800" cy="12795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8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1" name="Google Shape;471;p33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3"/>
          <p:cNvSpPr txBox="1">
            <a:spLocks noGrp="1"/>
          </p:cNvSpPr>
          <p:nvPr>
            <p:ph type="subTitle" idx="3"/>
          </p:nvPr>
        </p:nvSpPr>
        <p:spPr>
          <a:xfrm>
            <a:off x="0" y="1301738"/>
            <a:ext cx="8609400" cy="405600"/>
          </a:xfrm>
          <a:prstGeom prst="rect">
            <a:avLst/>
          </a:prstGeom>
        </p:spPr>
        <p:txBody>
          <a:bodyPr spcFirstLastPara="1" wrap="square" lIns="3200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88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7">
  <p:cSld name="SECTION_HEADER_9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4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>
            <a:lvl1pPr lvl="0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5" name="Google Shape;475;p34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34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34"/>
          <p:cNvSpPr txBox="1">
            <a:spLocks noGrp="1"/>
          </p:cNvSpPr>
          <p:nvPr>
            <p:ph type="body" idx="2"/>
          </p:nvPr>
        </p:nvSpPr>
        <p:spPr>
          <a:xfrm>
            <a:off x="0" y="1733750"/>
            <a:ext cx="5257800" cy="12795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8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8" name="Google Shape;478;p34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34"/>
          <p:cNvSpPr txBox="1">
            <a:spLocks noGrp="1"/>
          </p:cNvSpPr>
          <p:nvPr>
            <p:ph type="subTitle" idx="3"/>
          </p:nvPr>
        </p:nvSpPr>
        <p:spPr>
          <a:xfrm>
            <a:off x="0" y="1301738"/>
            <a:ext cx="8609400" cy="405600"/>
          </a:xfrm>
          <a:prstGeom prst="rect">
            <a:avLst/>
          </a:prstGeom>
        </p:spPr>
        <p:txBody>
          <a:bodyPr spcFirstLastPara="1" wrap="square" lIns="3200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88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8">
  <p:cSld name="SECTION_HEADER_10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5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>
            <a:lvl1pPr lvl="0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2" name="Google Shape;482;p35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35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35"/>
          <p:cNvSpPr txBox="1">
            <a:spLocks noGrp="1"/>
          </p:cNvSpPr>
          <p:nvPr>
            <p:ph type="body" idx="2"/>
          </p:nvPr>
        </p:nvSpPr>
        <p:spPr>
          <a:xfrm>
            <a:off x="0" y="1733750"/>
            <a:ext cx="5257800" cy="12795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8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5" name="Google Shape;485;p35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35"/>
          <p:cNvSpPr txBox="1">
            <a:spLocks noGrp="1"/>
          </p:cNvSpPr>
          <p:nvPr>
            <p:ph type="subTitle" idx="3"/>
          </p:nvPr>
        </p:nvSpPr>
        <p:spPr>
          <a:xfrm>
            <a:off x="0" y="1301738"/>
            <a:ext cx="8609400" cy="405600"/>
          </a:xfrm>
          <a:prstGeom prst="rect">
            <a:avLst/>
          </a:prstGeom>
        </p:spPr>
        <p:txBody>
          <a:bodyPr spcFirstLastPara="1" wrap="square" lIns="3200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88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9">
  <p:cSld name="SECTION_HEADER_11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6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>
            <a:lvl1pPr lvl="0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9" name="Google Shape;489;p36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36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36"/>
          <p:cNvSpPr txBox="1">
            <a:spLocks noGrp="1"/>
          </p:cNvSpPr>
          <p:nvPr>
            <p:ph type="body" idx="2"/>
          </p:nvPr>
        </p:nvSpPr>
        <p:spPr>
          <a:xfrm>
            <a:off x="0" y="1733750"/>
            <a:ext cx="5257800" cy="12795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8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92" name="Google Shape;492;p36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6"/>
          <p:cNvSpPr txBox="1">
            <a:spLocks noGrp="1"/>
          </p:cNvSpPr>
          <p:nvPr>
            <p:ph type="subTitle" idx="3"/>
          </p:nvPr>
        </p:nvSpPr>
        <p:spPr>
          <a:xfrm>
            <a:off x="0" y="1301738"/>
            <a:ext cx="8609400" cy="405600"/>
          </a:xfrm>
          <a:prstGeom prst="rect">
            <a:avLst/>
          </a:prstGeom>
        </p:spPr>
        <p:txBody>
          <a:bodyPr spcFirstLastPara="1" wrap="square" lIns="3200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88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2 1">
  <p:cSld name="SECTION_HEADER_7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7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>
            <a:lvl1pPr lvl="0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6" name="Google Shape;496;p37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37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37"/>
          <p:cNvSpPr txBox="1">
            <a:spLocks noGrp="1"/>
          </p:cNvSpPr>
          <p:nvPr>
            <p:ph type="body" idx="2"/>
          </p:nvPr>
        </p:nvSpPr>
        <p:spPr>
          <a:xfrm>
            <a:off x="0" y="1136750"/>
            <a:ext cx="5257800" cy="18765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8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99" name="Google Shape;499;p37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11">
  <p:cSld name="SECTION_HEADER_13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>
            <a:lvl1pPr lvl="0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2" name="Google Shape;502;p38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38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38"/>
          <p:cNvSpPr txBox="1">
            <a:spLocks noGrp="1"/>
          </p:cNvSpPr>
          <p:nvPr>
            <p:ph type="body" idx="2"/>
          </p:nvPr>
        </p:nvSpPr>
        <p:spPr>
          <a:xfrm>
            <a:off x="0" y="1733750"/>
            <a:ext cx="5257800" cy="12795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8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05" name="Google Shape;505;p38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38"/>
          <p:cNvSpPr txBox="1">
            <a:spLocks noGrp="1"/>
          </p:cNvSpPr>
          <p:nvPr>
            <p:ph type="subTitle" idx="3"/>
          </p:nvPr>
        </p:nvSpPr>
        <p:spPr>
          <a:xfrm>
            <a:off x="0" y="1301738"/>
            <a:ext cx="8609400" cy="405600"/>
          </a:xfrm>
          <a:prstGeom prst="rect">
            <a:avLst/>
          </a:prstGeom>
        </p:spPr>
        <p:txBody>
          <a:bodyPr spcFirstLastPara="1" wrap="square" lIns="3200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88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10">
  <p:cSld name="SECTION_HEADER_14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9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>
            <a:lvl1pPr lvl="0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9" name="Google Shape;509;p39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39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39"/>
          <p:cNvSpPr txBox="1">
            <a:spLocks noGrp="1"/>
          </p:cNvSpPr>
          <p:nvPr>
            <p:ph type="body" idx="2"/>
          </p:nvPr>
        </p:nvSpPr>
        <p:spPr>
          <a:xfrm>
            <a:off x="0" y="1733750"/>
            <a:ext cx="5257800" cy="12795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8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12" name="Google Shape;512;p39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9"/>
          <p:cNvSpPr txBox="1">
            <a:spLocks noGrp="1"/>
          </p:cNvSpPr>
          <p:nvPr>
            <p:ph type="subTitle" idx="3"/>
          </p:nvPr>
        </p:nvSpPr>
        <p:spPr>
          <a:xfrm>
            <a:off x="0" y="1301738"/>
            <a:ext cx="8609400" cy="405600"/>
          </a:xfrm>
          <a:prstGeom prst="rect">
            <a:avLst/>
          </a:prstGeom>
        </p:spPr>
        <p:txBody>
          <a:bodyPr spcFirstLastPara="1" wrap="square" lIns="3200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88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2 2">
  <p:cSld name="SECTION_HEADER_20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3927" y="-4099"/>
            <a:ext cx="9172177" cy="5148377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0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>
            <a:lvl1pPr lvl="0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7" name="Google Shape;517;p40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8" name="Google Shape;518;p40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19" name="Google Shape;519;p40"/>
          <p:cNvSpPr txBox="1">
            <a:spLocks noGrp="1"/>
          </p:cNvSpPr>
          <p:nvPr>
            <p:ph type="body" idx="2"/>
          </p:nvPr>
        </p:nvSpPr>
        <p:spPr>
          <a:xfrm>
            <a:off x="0" y="1136750"/>
            <a:ext cx="5257800" cy="18765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fortaa"/>
              <a:buChar char="●"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○"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■"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●"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○"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■"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●"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○"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omfortaa"/>
              <a:buChar char="■"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20" name="Google Shape;520;p40"/>
          <p:cNvSpPr txBox="1"/>
          <p:nvPr/>
        </p:nvSpPr>
        <p:spPr>
          <a:xfrm>
            <a:off x="2488650" y="4811200"/>
            <a:ext cx="41667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35F24"/>
                </a:solidFill>
                <a:latin typeface="Comfortaa"/>
                <a:ea typeface="Comfortaa"/>
                <a:cs typeface="Comfortaa"/>
                <a:sym typeface="Comfortaa"/>
              </a:rPr>
              <a:t>©2023 Fractyl Inc. Confidential &amp; Proprietary </a:t>
            </a:r>
            <a:endParaRPr sz="800">
              <a:solidFill>
                <a:srgbClr val="E35F2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1" name="Google Shape;521;p40"/>
          <p:cNvSpPr/>
          <p:nvPr/>
        </p:nvSpPr>
        <p:spPr>
          <a:xfrm>
            <a:off x="352425" y="675205"/>
            <a:ext cx="351000" cy="42300"/>
          </a:xfrm>
          <a:prstGeom prst="roundRect">
            <a:avLst>
              <a:gd name="adj" fmla="val 16667"/>
            </a:avLst>
          </a:prstGeom>
          <a:solidFill>
            <a:srgbClr val="F16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Page">
  <p:cSld name="SECTION_HEADER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174175"/>
            <a:ext cx="68376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 idx="2"/>
          </p:nvPr>
        </p:nvSpPr>
        <p:spPr>
          <a:xfrm>
            <a:off x="387900" y="1490625"/>
            <a:ext cx="85206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400"/>
              <a:buNone/>
              <a:defRPr sz="14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 idx="3"/>
          </p:nvPr>
        </p:nvSpPr>
        <p:spPr>
          <a:xfrm>
            <a:off x="387900" y="901425"/>
            <a:ext cx="85206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A5D86"/>
              </a:buClr>
              <a:buSzPts val="1800"/>
              <a:buNone/>
              <a:defRPr sz="1800">
                <a:solidFill>
                  <a:srgbClr val="3A5D8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D5DEE4">
              <a:alpha val="3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" name="Google Shape;4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7825" y="4908299"/>
            <a:ext cx="3001840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 txBox="1"/>
          <p:nvPr/>
        </p:nvSpPr>
        <p:spPr>
          <a:xfrm>
            <a:off x="6939800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Copyright ©2019 FanAI, Inc. All Rights Reserved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10"/>
          <a:stretch/>
        </p:blipFill>
        <p:spPr>
          <a:xfrm>
            <a:off x="133750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5"/>
          <p:cNvSpPr txBox="1"/>
          <p:nvPr/>
        </p:nvSpPr>
        <p:spPr>
          <a:xfrm>
            <a:off x="3770250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nfidential &amp; </a:t>
            </a: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roprietary 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" name="Google Shape;47;p5"/>
          <p:cNvSpPr txBox="1"/>
          <p:nvPr/>
        </p:nvSpPr>
        <p:spPr>
          <a:xfrm>
            <a:off x="8508158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0171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0017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" name="Google Shape;48;p5"/>
          <p:cNvSpPr/>
          <p:nvPr/>
        </p:nvSpPr>
        <p:spPr>
          <a:xfrm>
            <a:off x="419875" y="776750"/>
            <a:ext cx="503700" cy="351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12">
  <p:cSld name="SECTION_HEADER_2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3927" y="-4099"/>
            <a:ext cx="9172177" cy="5148377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1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>
            <a:lvl1pPr lvl="0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5" name="Google Shape;525;p41"/>
          <p:cNvSpPr txBox="1"/>
          <p:nvPr/>
        </p:nvSpPr>
        <p:spPr>
          <a:xfrm>
            <a:off x="2488650" y="4811200"/>
            <a:ext cx="41667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35F24"/>
                </a:solidFill>
                <a:latin typeface="Comfortaa"/>
                <a:ea typeface="Comfortaa"/>
                <a:cs typeface="Comfortaa"/>
                <a:sym typeface="Comfortaa"/>
              </a:rPr>
              <a:t>©2023 Fractyl Inc. Confidential &amp; Proprietary </a:t>
            </a:r>
            <a:endParaRPr sz="800">
              <a:solidFill>
                <a:srgbClr val="E35F2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12 1">
  <p:cSld name="SECTION_HEADER_21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3927" y="-4099"/>
            <a:ext cx="9172177" cy="5148377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42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>
            <a:lvl1pPr lvl="0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rgbClr val="E35F2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1 1">
  <p:cSld name="SECTION_HEADER_9_1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3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>
            <a:lvl1pPr lvl="0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1" name="Google Shape;531;p43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43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43"/>
          <p:cNvSpPr txBox="1">
            <a:spLocks noGrp="1"/>
          </p:cNvSpPr>
          <p:nvPr>
            <p:ph type="body" idx="2"/>
          </p:nvPr>
        </p:nvSpPr>
        <p:spPr>
          <a:xfrm>
            <a:off x="0" y="1136750"/>
            <a:ext cx="5257800" cy="18765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8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4" name="Google Shape;534;p43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6 1">
  <p:cSld name="SECTION_HEADER_22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4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>
            <a:lvl1pPr lvl="0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chemeClr val="accent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7" name="Google Shape;537;p44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44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44"/>
          <p:cNvSpPr txBox="1">
            <a:spLocks noGrp="1"/>
          </p:cNvSpPr>
          <p:nvPr>
            <p:ph type="body" idx="2"/>
          </p:nvPr>
        </p:nvSpPr>
        <p:spPr>
          <a:xfrm>
            <a:off x="0" y="1733750"/>
            <a:ext cx="5257800" cy="12795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8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40" name="Google Shape;540;p44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16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4"/>
          <p:cNvSpPr txBox="1">
            <a:spLocks noGrp="1"/>
          </p:cNvSpPr>
          <p:nvPr>
            <p:ph type="subTitle" idx="3"/>
          </p:nvPr>
        </p:nvSpPr>
        <p:spPr>
          <a:xfrm>
            <a:off x="0" y="1301738"/>
            <a:ext cx="8609400" cy="405600"/>
          </a:xfrm>
          <a:prstGeom prst="rect">
            <a:avLst/>
          </a:prstGeom>
        </p:spPr>
        <p:txBody>
          <a:bodyPr spcFirstLastPara="1" wrap="square" lIns="3200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88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5"/>
          <p:cNvSpPr txBox="1">
            <a:spLocks noGrp="1"/>
          </p:cNvSpPr>
          <p:nvPr>
            <p:ph type="title"/>
          </p:nvPr>
        </p:nvSpPr>
        <p:spPr>
          <a:xfrm>
            <a:off x="457200" y="120110"/>
            <a:ext cx="82296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entury Gothic"/>
              <a:buNone/>
              <a:defRPr sz="2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44" name="Google Shape;544;p45"/>
          <p:cNvCxnSpPr/>
          <p:nvPr/>
        </p:nvCxnSpPr>
        <p:spPr>
          <a:xfrm>
            <a:off x="3558409" y="590415"/>
            <a:ext cx="20271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5" name="Google Shape;545;p45"/>
          <p:cNvSpPr txBox="1"/>
          <p:nvPr/>
        </p:nvSpPr>
        <p:spPr>
          <a:xfrm>
            <a:off x="6881183" y="482283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 sz="7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6" name="Google Shape;546;p45"/>
          <p:cNvSpPr txBox="1">
            <a:spLocks noGrp="1"/>
          </p:cNvSpPr>
          <p:nvPr>
            <p:ph type="subTitle" idx="1"/>
          </p:nvPr>
        </p:nvSpPr>
        <p:spPr>
          <a:xfrm>
            <a:off x="457225" y="616625"/>
            <a:ext cx="82296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78787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7"/>
          <p:cNvSpPr/>
          <p:nvPr/>
        </p:nvSpPr>
        <p:spPr>
          <a:xfrm rot="-5400000">
            <a:off x="3529150" y="-462008"/>
            <a:ext cx="2086800" cy="9154800"/>
          </a:xfrm>
          <a:prstGeom prst="rect">
            <a:avLst/>
          </a:prstGeom>
          <a:solidFill>
            <a:srgbClr val="F7F8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7"/>
          <p:cNvSpPr/>
          <p:nvPr/>
        </p:nvSpPr>
        <p:spPr>
          <a:xfrm rot="-5400000">
            <a:off x="4554538" y="-2599796"/>
            <a:ext cx="36000" cy="9154800"/>
          </a:xfrm>
          <a:prstGeom prst="rect">
            <a:avLst/>
          </a:prstGeom>
          <a:solidFill>
            <a:srgbClr val="C4CD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47"/>
          <p:cNvSpPr/>
          <p:nvPr/>
        </p:nvSpPr>
        <p:spPr>
          <a:xfrm rot="-5400000">
            <a:off x="3995025" y="-2005250"/>
            <a:ext cx="1152900" cy="9154800"/>
          </a:xfrm>
          <a:prstGeom prst="rect">
            <a:avLst/>
          </a:prstGeom>
          <a:gradFill>
            <a:gsLst>
              <a:gs pos="0">
                <a:srgbClr val="1B649D"/>
              </a:gs>
              <a:gs pos="100000">
                <a:srgbClr val="001D3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3" name="Google Shape;553;p47"/>
          <p:cNvPicPr preferRelativeResize="0"/>
          <p:nvPr/>
        </p:nvPicPr>
        <p:blipFill rotWithShape="1">
          <a:blip r:embed="rId2">
            <a:alphaModFix amt="24000"/>
          </a:blip>
          <a:srcRect l="52083" r="26878" b="64000"/>
          <a:stretch/>
        </p:blipFill>
        <p:spPr>
          <a:xfrm rot="-5400000">
            <a:off x="-40900" y="3179301"/>
            <a:ext cx="1923749" cy="1851649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7"/>
          <p:cNvSpPr txBox="1"/>
          <p:nvPr/>
        </p:nvSpPr>
        <p:spPr>
          <a:xfrm>
            <a:off x="-5925" y="4890000"/>
            <a:ext cx="91548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i="0" u="none" strike="noStrike" cap="none">
                <a:solidFill>
                  <a:srgbClr val="A1A4AD"/>
                </a:solidFill>
                <a:latin typeface="Open Sans"/>
                <a:ea typeface="Open Sans"/>
                <a:cs typeface="Open Sans"/>
                <a:sym typeface="Open Sans"/>
              </a:rPr>
              <a:t>FanAI confidential &amp; proprietary </a:t>
            </a:r>
            <a:endParaRPr sz="800" i="0" u="none" strike="noStrike" cap="none">
              <a:solidFill>
                <a:srgbClr val="A1A4A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5" name="Google Shape;555;p47"/>
          <p:cNvSpPr txBox="1">
            <a:spLocks noGrp="1"/>
          </p:cNvSpPr>
          <p:nvPr>
            <p:ph type="title"/>
          </p:nvPr>
        </p:nvSpPr>
        <p:spPr>
          <a:xfrm>
            <a:off x="2532325" y="2270113"/>
            <a:ext cx="724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47"/>
          <p:cNvSpPr txBox="1">
            <a:spLocks noGrp="1"/>
          </p:cNvSpPr>
          <p:nvPr>
            <p:ph type="subTitle" idx="1"/>
          </p:nvPr>
        </p:nvSpPr>
        <p:spPr>
          <a:xfrm>
            <a:off x="2532325" y="2723288"/>
            <a:ext cx="26649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57" name="Google Shape;557;p47"/>
          <p:cNvPicPr preferRelativeResize="0"/>
          <p:nvPr/>
        </p:nvPicPr>
        <p:blipFill rotWithShape="1">
          <a:blip r:embed="rId3">
            <a:alphaModFix/>
          </a:blip>
          <a:srcRect t="8271" b="8263"/>
          <a:stretch/>
        </p:blipFill>
        <p:spPr>
          <a:xfrm>
            <a:off x="2280770" y="2445398"/>
            <a:ext cx="164645" cy="25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25" y="2236125"/>
            <a:ext cx="1585302" cy="666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48"/>
          <p:cNvPicPr preferRelativeResize="0"/>
          <p:nvPr/>
        </p:nvPicPr>
        <p:blipFill rotWithShape="1">
          <a:blip r:embed="rId2">
            <a:alphaModFix/>
          </a:blip>
          <a:srcRect t="16387" r="901"/>
          <a:stretch/>
        </p:blipFill>
        <p:spPr>
          <a:xfrm>
            <a:off x="0" y="900"/>
            <a:ext cx="914397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48"/>
          <p:cNvSpPr/>
          <p:nvPr/>
        </p:nvSpPr>
        <p:spPr>
          <a:xfrm rot="5400000">
            <a:off x="2745677" y="159625"/>
            <a:ext cx="18300" cy="55161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8"/>
          <p:cNvSpPr/>
          <p:nvPr/>
        </p:nvSpPr>
        <p:spPr>
          <a:xfrm rot="5400000">
            <a:off x="2249375" y="671618"/>
            <a:ext cx="1012200" cy="5516100"/>
          </a:xfrm>
          <a:prstGeom prst="rect">
            <a:avLst/>
          </a:prstGeom>
          <a:gradFill>
            <a:gsLst>
              <a:gs pos="0">
                <a:srgbClr val="1B649D"/>
              </a:gs>
              <a:gs pos="100000">
                <a:srgbClr val="001D3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" name="Google Shape;563;p48"/>
          <p:cNvGrpSpPr/>
          <p:nvPr/>
        </p:nvGrpSpPr>
        <p:grpSpPr>
          <a:xfrm>
            <a:off x="428615" y="504366"/>
            <a:ext cx="2380340" cy="550461"/>
            <a:chOff x="238125" y="2025675"/>
            <a:chExt cx="7122500" cy="1647100"/>
          </a:xfrm>
        </p:grpSpPr>
        <p:sp>
          <p:nvSpPr>
            <p:cNvPr id="564" name="Google Shape;564;p48"/>
            <p:cNvSpPr/>
            <p:nvPr/>
          </p:nvSpPr>
          <p:spPr>
            <a:xfrm>
              <a:off x="238125" y="2025675"/>
              <a:ext cx="1357625" cy="1638825"/>
            </a:xfrm>
            <a:custGeom>
              <a:avLst/>
              <a:gdLst/>
              <a:ahLst/>
              <a:cxnLst/>
              <a:rect l="l" t="t" r="r" b="b"/>
              <a:pathLst>
                <a:path w="54305" h="65553" extrusionOk="0">
                  <a:moveTo>
                    <a:pt x="0" y="0"/>
                  </a:moveTo>
                  <a:lnTo>
                    <a:pt x="0" y="65552"/>
                  </a:lnTo>
                  <a:lnTo>
                    <a:pt x="22166" y="65552"/>
                  </a:lnTo>
                  <a:lnTo>
                    <a:pt x="22166" y="43954"/>
                  </a:lnTo>
                  <a:lnTo>
                    <a:pt x="35825" y="43954"/>
                  </a:lnTo>
                  <a:lnTo>
                    <a:pt x="42300" y="27507"/>
                  </a:lnTo>
                  <a:lnTo>
                    <a:pt x="22166" y="27507"/>
                  </a:lnTo>
                  <a:lnTo>
                    <a:pt x="22166" y="19141"/>
                  </a:lnTo>
                  <a:lnTo>
                    <a:pt x="46223" y="19141"/>
                  </a:lnTo>
                  <a:lnTo>
                    <a:pt x="54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8"/>
            <p:cNvSpPr/>
            <p:nvPr/>
          </p:nvSpPr>
          <p:spPr>
            <a:xfrm>
              <a:off x="1112475" y="2030400"/>
              <a:ext cx="1713300" cy="1640000"/>
            </a:xfrm>
            <a:custGeom>
              <a:avLst/>
              <a:gdLst/>
              <a:ahLst/>
              <a:cxnLst/>
              <a:rect l="l" t="t" r="r" b="b"/>
              <a:pathLst>
                <a:path w="68532" h="65600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28027" y="0"/>
                  </a:moveTo>
                  <a:lnTo>
                    <a:pt x="0" y="65600"/>
                  </a:lnTo>
                  <a:lnTo>
                    <a:pt x="22356" y="65600"/>
                  </a:lnTo>
                  <a:lnTo>
                    <a:pt x="27554" y="53973"/>
                  </a:lnTo>
                  <a:lnTo>
                    <a:pt x="47310" y="54021"/>
                  </a:lnTo>
                  <a:lnTo>
                    <a:pt x="47310" y="65600"/>
                  </a:lnTo>
                  <a:lnTo>
                    <a:pt x="68437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8"/>
            <p:cNvSpPr/>
            <p:nvPr/>
          </p:nvSpPr>
          <p:spPr>
            <a:xfrm>
              <a:off x="3036050" y="2032750"/>
              <a:ext cx="1495900" cy="1635300"/>
            </a:xfrm>
            <a:custGeom>
              <a:avLst/>
              <a:gdLst/>
              <a:ahLst/>
              <a:cxnLst/>
              <a:rect l="l" t="t" r="r" b="b"/>
              <a:pathLst>
                <a:path w="59836" h="65412" extrusionOk="0">
                  <a:moveTo>
                    <a:pt x="1" y="1"/>
                  </a:moveTo>
                  <a:lnTo>
                    <a:pt x="1" y="65411"/>
                  </a:lnTo>
                  <a:lnTo>
                    <a:pt x="19237" y="65411"/>
                  </a:lnTo>
                  <a:lnTo>
                    <a:pt x="19237" y="35731"/>
                  </a:lnTo>
                  <a:lnTo>
                    <a:pt x="40789" y="65411"/>
                  </a:lnTo>
                  <a:lnTo>
                    <a:pt x="59835" y="65411"/>
                  </a:lnTo>
                  <a:lnTo>
                    <a:pt x="59835" y="1"/>
                  </a:lnTo>
                  <a:lnTo>
                    <a:pt x="39276" y="1"/>
                  </a:lnTo>
                  <a:lnTo>
                    <a:pt x="39276" y="29492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8"/>
            <p:cNvSpPr/>
            <p:nvPr/>
          </p:nvSpPr>
          <p:spPr>
            <a:xfrm>
              <a:off x="4554375" y="2030400"/>
              <a:ext cx="1713300" cy="1642375"/>
            </a:xfrm>
            <a:custGeom>
              <a:avLst/>
              <a:gdLst/>
              <a:ahLst/>
              <a:cxnLst/>
              <a:rect l="l" t="t" r="r" b="b"/>
              <a:pathLst>
                <a:path w="68532" h="65695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37952" y="14746"/>
                  </a:moveTo>
                  <a:lnTo>
                    <a:pt x="27507" y="42158"/>
                  </a:lnTo>
                  <a:lnTo>
                    <a:pt x="51375" y="42158"/>
                  </a:lnTo>
                  <a:lnTo>
                    <a:pt x="51328" y="14746"/>
                  </a:lnTo>
                  <a:close/>
                  <a:moveTo>
                    <a:pt x="64372" y="4112"/>
                  </a:moveTo>
                  <a:lnTo>
                    <a:pt x="64278" y="61488"/>
                  </a:lnTo>
                  <a:lnTo>
                    <a:pt x="51422" y="61488"/>
                  </a:lnTo>
                  <a:lnTo>
                    <a:pt x="51422" y="49909"/>
                  </a:lnTo>
                  <a:lnTo>
                    <a:pt x="24813" y="49909"/>
                  </a:lnTo>
                  <a:lnTo>
                    <a:pt x="19567" y="61535"/>
                  </a:lnTo>
                  <a:lnTo>
                    <a:pt x="6239" y="61535"/>
                  </a:lnTo>
                  <a:lnTo>
                    <a:pt x="30674" y="4112"/>
                  </a:lnTo>
                  <a:close/>
                  <a:moveTo>
                    <a:pt x="27980" y="0"/>
                  </a:moveTo>
                  <a:lnTo>
                    <a:pt x="0" y="65694"/>
                  </a:lnTo>
                  <a:lnTo>
                    <a:pt x="22261" y="65694"/>
                  </a:lnTo>
                  <a:lnTo>
                    <a:pt x="27460" y="54021"/>
                  </a:lnTo>
                  <a:lnTo>
                    <a:pt x="47263" y="54021"/>
                  </a:lnTo>
                  <a:lnTo>
                    <a:pt x="47263" y="65600"/>
                  </a:lnTo>
                  <a:lnTo>
                    <a:pt x="68390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8"/>
            <p:cNvSpPr/>
            <p:nvPr/>
          </p:nvSpPr>
          <p:spPr>
            <a:xfrm>
              <a:off x="6464975" y="2030400"/>
              <a:ext cx="509275" cy="1636450"/>
            </a:xfrm>
            <a:custGeom>
              <a:avLst/>
              <a:gdLst/>
              <a:ahLst/>
              <a:cxnLst/>
              <a:rect l="l" t="t" r="r" b="b"/>
              <a:pathLst>
                <a:path w="20371" h="65458" extrusionOk="0">
                  <a:moveTo>
                    <a:pt x="16259" y="4112"/>
                  </a:moveTo>
                  <a:lnTo>
                    <a:pt x="16259" y="61299"/>
                  </a:lnTo>
                  <a:lnTo>
                    <a:pt x="4159" y="61299"/>
                  </a:lnTo>
                  <a:lnTo>
                    <a:pt x="4159" y="4112"/>
                  </a:lnTo>
                  <a:close/>
                  <a:moveTo>
                    <a:pt x="0" y="0"/>
                  </a:moveTo>
                  <a:lnTo>
                    <a:pt x="0" y="65458"/>
                  </a:lnTo>
                  <a:lnTo>
                    <a:pt x="20370" y="65458"/>
                  </a:lnTo>
                  <a:lnTo>
                    <a:pt x="20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8"/>
            <p:cNvSpPr/>
            <p:nvPr/>
          </p:nvSpPr>
          <p:spPr>
            <a:xfrm>
              <a:off x="7138450" y="2026850"/>
              <a:ext cx="222175" cy="236325"/>
            </a:xfrm>
            <a:custGeom>
              <a:avLst/>
              <a:gdLst/>
              <a:ahLst/>
              <a:cxnLst/>
              <a:rect l="l" t="t" r="r" b="b"/>
              <a:pathLst>
                <a:path w="8887" h="9453" extrusionOk="0">
                  <a:moveTo>
                    <a:pt x="4396" y="2836"/>
                  </a:moveTo>
                  <a:cubicBezTo>
                    <a:pt x="4774" y="2836"/>
                    <a:pt x="5011" y="2883"/>
                    <a:pt x="5200" y="3025"/>
                  </a:cubicBezTo>
                  <a:cubicBezTo>
                    <a:pt x="5389" y="3214"/>
                    <a:pt x="5436" y="3356"/>
                    <a:pt x="5436" y="3687"/>
                  </a:cubicBezTo>
                  <a:cubicBezTo>
                    <a:pt x="5436" y="3923"/>
                    <a:pt x="5342" y="4065"/>
                    <a:pt x="5153" y="4207"/>
                  </a:cubicBezTo>
                  <a:cubicBezTo>
                    <a:pt x="4963" y="4301"/>
                    <a:pt x="4727" y="4396"/>
                    <a:pt x="4444" y="4396"/>
                  </a:cubicBezTo>
                  <a:lnTo>
                    <a:pt x="3498" y="4396"/>
                  </a:lnTo>
                  <a:lnTo>
                    <a:pt x="3498" y="2836"/>
                  </a:lnTo>
                  <a:close/>
                  <a:moveTo>
                    <a:pt x="2600" y="2080"/>
                  </a:moveTo>
                  <a:lnTo>
                    <a:pt x="2600" y="7373"/>
                  </a:lnTo>
                  <a:lnTo>
                    <a:pt x="3546" y="7373"/>
                  </a:lnTo>
                  <a:lnTo>
                    <a:pt x="3546" y="5246"/>
                  </a:lnTo>
                  <a:lnTo>
                    <a:pt x="3546" y="5152"/>
                  </a:lnTo>
                  <a:lnTo>
                    <a:pt x="4538" y="5152"/>
                  </a:lnTo>
                  <a:cubicBezTo>
                    <a:pt x="4916" y="5152"/>
                    <a:pt x="5153" y="5246"/>
                    <a:pt x="5247" y="5388"/>
                  </a:cubicBezTo>
                  <a:cubicBezTo>
                    <a:pt x="5389" y="5530"/>
                    <a:pt x="5436" y="5766"/>
                    <a:pt x="5436" y="6097"/>
                  </a:cubicBezTo>
                  <a:cubicBezTo>
                    <a:pt x="5436" y="6806"/>
                    <a:pt x="5436" y="7231"/>
                    <a:pt x="5483" y="7326"/>
                  </a:cubicBezTo>
                  <a:lnTo>
                    <a:pt x="6429" y="7326"/>
                  </a:lnTo>
                  <a:lnTo>
                    <a:pt x="6429" y="7231"/>
                  </a:lnTo>
                  <a:cubicBezTo>
                    <a:pt x="6429" y="7090"/>
                    <a:pt x="6381" y="6995"/>
                    <a:pt x="6381" y="6853"/>
                  </a:cubicBezTo>
                  <a:lnTo>
                    <a:pt x="6381" y="6144"/>
                  </a:lnTo>
                  <a:cubicBezTo>
                    <a:pt x="6381" y="5861"/>
                    <a:pt x="6334" y="5577"/>
                    <a:pt x="6192" y="5341"/>
                  </a:cubicBezTo>
                  <a:cubicBezTo>
                    <a:pt x="6098" y="5105"/>
                    <a:pt x="5909" y="4916"/>
                    <a:pt x="5625" y="4774"/>
                  </a:cubicBezTo>
                  <a:cubicBezTo>
                    <a:pt x="6145" y="4537"/>
                    <a:pt x="6381" y="4159"/>
                    <a:pt x="6381" y="3687"/>
                  </a:cubicBezTo>
                  <a:cubicBezTo>
                    <a:pt x="6381" y="3214"/>
                    <a:pt x="6192" y="2789"/>
                    <a:pt x="5861" y="2505"/>
                  </a:cubicBezTo>
                  <a:cubicBezTo>
                    <a:pt x="5483" y="2174"/>
                    <a:pt x="5011" y="2080"/>
                    <a:pt x="4396" y="2080"/>
                  </a:cubicBezTo>
                  <a:close/>
                  <a:moveTo>
                    <a:pt x="4444" y="851"/>
                  </a:moveTo>
                  <a:cubicBezTo>
                    <a:pt x="5153" y="851"/>
                    <a:pt x="5720" y="993"/>
                    <a:pt x="6334" y="1371"/>
                  </a:cubicBezTo>
                  <a:cubicBezTo>
                    <a:pt x="6854" y="1702"/>
                    <a:pt x="7327" y="2174"/>
                    <a:pt x="7610" y="2789"/>
                  </a:cubicBezTo>
                  <a:cubicBezTo>
                    <a:pt x="7941" y="3356"/>
                    <a:pt x="8083" y="4018"/>
                    <a:pt x="8083" y="4727"/>
                  </a:cubicBezTo>
                  <a:cubicBezTo>
                    <a:pt x="8083" y="5435"/>
                    <a:pt x="7988" y="6097"/>
                    <a:pt x="7610" y="6664"/>
                  </a:cubicBezTo>
                  <a:cubicBezTo>
                    <a:pt x="7279" y="7279"/>
                    <a:pt x="6854" y="7751"/>
                    <a:pt x="6287" y="8082"/>
                  </a:cubicBezTo>
                  <a:cubicBezTo>
                    <a:pt x="5720" y="8460"/>
                    <a:pt x="5105" y="8649"/>
                    <a:pt x="4444" y="8649"/>
                  </a:cubicBezTo>
                  <a:cubicBezTo>
                    <a:pt x="3782" y="8649"/>
                    <a:pt x="3215" y="8460"/>
                    <a:pt x="2600" y="8082"/>
                  </a:cubicBezTo>
                  <a:cubicBezTo>
                    <a:pt x="2033" y="7751"/>
                    <a:pt x="1513" y="7279"/>
                    <a:pt x="1230" y="6664"/>
                  </a:cubicBezTo>
                  <a:cubicBezTo>
                    <a:pt x="946" y="6097"/>
                    <a:pt x="757" y="5435"/>
                    <a:pt x="757" y="4727"/>
                  </a:cubicBezTo>
                  <a:cubicBezTo>
                    <a:pt x="757" y="4018"/>
                    <a:pt x="899" y="3356"/>
                    <a:pt x="1230" y="2789"/>
                  </a:cubicBezTo>
                  <a:cubicBezTo>
                    <a:pt x="1608" y="2174"/>
                    <a:pt x="2033" y="1702"/>
                    <a:pt x="2600" y="1371"/>
                  </a:cubicBezTo>
                  <a:cubicBezTo>
                    <a:pt x="3120" y="993"/>
                    <a:pt x="3782" y="851"/>
                    <a:pt x="4444" y="851"/>
                  </a:cubicBezTo>
                  <a:close/>
                  <a:moveTo>
                    <a:pt x="4444" y="0"/>
                  </a:moveTo>
                  <a:cubicBezTo>
                    <a:pt x="3593" y="0"/>
                    <a:pt x="2837" y="237"/>
                    <a:pt x="2175" y="662"/>
                  </a:cubicBezTo>
                  <a:cubicBezTo>
                    <a:pt x="1561" y="1087"/>
                    <a:pt x="993" y="1607"/>
                    <a:pt x="615" y="2363"/>
                  </a:cubicBezTo>
                  <a:cubicBezTo>
                    <a:pt x="190" y="3120"/>
                    <a:pt x="1" y="3923"/>
                    <a:pt x="1" y="4727"/>
                  </a:cubicBezTo>
                  <a:cubicBezTo>
                    <a:pt x="1" y="5624"/>
                    <a:pt x="190" y="6381"/>
                    <a:pt x="615" y="7090"/>
                  </a:cubicBezTo>
                  <a:cubicBezTo>
                    <a:pt x="946" y="7799"/>
                    <a:pt x="1466" y="8413"/>
                    <a:pt x="2175" y="8791"/>
                  </a:cubicBezTo>
                  <a:cubicBezTo>
                    <a:pt x="2884" y="9216"/>
                    <a:pt x="3593" y="9453"/>
                    <a:pt x="4444" y="9453"/>
                  </a:cubicBezTo>
                  <a:cubicBezTo>
                    <a:pt x="5247" y="9453"/>
                    <a:pt x="5956" y="9216"/>
                    <a:pt x="6665" y="8791"/>
                  </a:cubicBezTo>
                  <a:cubicBezTo>
                    <a:pt x="7327" y="8413"/>
                    <a:pt x="7847" y="7846"/>
                    <a:pt x="8272" y="7090"/>
                  </a:cubicBezTo>
                  <a:cubicBezTo>
                    <a:pt x="8697" y="6333"/>
                    <a:pt x="8886" y="5577"/>
                    <a:pt x="8886" y="4727"/>
                  </a:cubicBezTo>
                  <a:cubicBezTo>
                    <a:pt x="8886" y="3829"/>
                    <a:pt x="8603" y="3072"/>
                    <a:pt x="8272" y="2363"/>
                  </a:cubicBezTo>
                  <a:cubicBezTo>
                    <a:pt x="7941" y="1654"/>
                    <a:pt x="7374" y="1087"/>
                    <a:pt x="6665" y="662"/>
                  </a:cubicBezTo>
                  <a:cubicBezTo>
                    <a:pt x="5956" y="237"/>
                    <a:pt x="5247" y="0"/>
                    <a:pt x="4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0" name="Google Shape;570;p48"/>
          <p:cNvSpPr txBox="1"/>
          <p:nvPr/>
        </p:nvSpPr>
        <p:spPr>
          <a:xfrm>
            <a:off x="3429000" y="4890900"/>
            <a:ext cx="22860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FanAI confidential &amp; proprietary </a:t>
            </a:r>
            <a:endParaRPr sz="7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1" name="Google Shape;571;p48"/>
          <p:cNvSpPr txBox="1">
            <a:spLocks noGrp="1"/>
          </p:cNvSpPr>
          <p:nvPr>
            <p:ph type="title"/>
          </p:nvPr>
        </p:nvSpPr>
        <p:spPr>
          <a:xfrm>
            <a:off x="381000" y="3094150"/>
            <a:ext cx="724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48"/>
          <p:cNvSpPr txBox="1">
            <a:spLocks noGrp="1"/>
          </p:cNvSpPr>
          <p:nvPr>
            <p:ph type="subTitle" idx="1"/>
          </p:nvPr>
        </p:nvSpPr>
        <p:spPr>
          <a:xfrm>
            <a:off x="381000" y="3547325"/>
            <a:ext cx="26649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" type="secHead">
  <p:cSld name="SECTION_HEADER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9"/>
          <p:cNvSpPr/>
          <p:nvPr/>
        </p:nvSpPr>
        <p:spPr>
          <a:xfrm rot="-5400000">
            <a:off x="4445625" y="440250"/>
            <a:ext cx="251700" cy="9154800"/>
          </a:xfrm>
          <a:prstGeom prst="rect">
            <a:avLst/>
          </a:prstGeom>
          <a:gradFill>
            <a:gsLst>
              <a:gs pos="0">
                <a:srgbClr val="1B649D"/>
              </a:gs>
              <a:gs pos="100000">
                <a:srgbClr val="001D3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49"/>
          <p:cNvSpPr txBox="1"/>
          <p:nvPr/>
        </p:nvSpPr>
        <p:spPr>
          <a:xfrm>
            <a:off x="3429000" y="4890900"/>
            <a:ext cx="22860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FanAI confidential &amp; proprietary </a:t>
            </a:r>
            <a:endParaRPr sz="7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76" name="Google Shape;576;p49"/>
          <p:cNvGrpSpPr/>
          <p:nvPr/>
        </p:nvGrpSpPr>
        <p:grpSpPr>
          <a:xfrm>
            <a:off x="333374" y="4950258"/>
            <a:ext cx="574074" cy="143462"/>
            <a:chOff x="238125" y="2025675"/>
            <a:chExt cx="7122500" cy="1647100"/>
          </a:xfrm>
        </p:grpSpPr>
        <p:sp>
          <p:nvSpPr>
            <p:cNvPr id="577" name="Google Shape;577;p49"/>
            <p:cNvSpPr/>
            <p:nvPr/>
          </p:nvSpPr>
          <p:spPr>
            <a:xfrm>
              <a:off x="238125" y="2025675"/>
              <a:ext cx="1357625" cy="1638825"/>
            </a:xfrm>
            <a:custGeom>
              <a:avLst/>
              <a:gdLst/>
              <a:ahLst/>
              <a:cxnLst/>
              <a:rect l="l" t="t" r="r" b="b"/>
              <a:pathLst>
                <a:path w="54305" h="65553" extrusionOk="0">
                  <a:moveTo>
                    <a:pt x="0" y="0"/>
                  </a:moveTo>
                  <a:lnTo>
                    <a:pt x="0" y="65552"/>
                  </a:lnTo>
                  <a:lnTo>
                    <a:pt x="22166" y="65552"/>
                  </a:lnTo>
                  <a:lnTo>
                    <a:pt x="22166" y="43954"/>
                  </a:lnTo>
                  <a:lnTo>
                    <a:pt x="35825" y="43954"/>
                  </a:lnTo>
                  <a:lnTo>
                    <a:pt x="42300" y="27507"/>
                  </a:lnTo>
                  <a:lnTo>
                    <a:pt x="22166" y="27507"/>
                  </a:lnTo>
                  <a:lnTo>
                    <a:pt x="22166" y="19141"/>
                  </a:lnTo>
                  <a:lnTo>
                    <a:pt x="46223" y="19141"/>
                  </a:lnTo>
                  <a:lnTo>
                    <a:pt x="54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9"/>
            <p:cNvSpPr/>
            <p:nvPr/>
          </p:nvSpPr>
          <p:spPr>
            <a:xfrm>
              <a:off x="1112475" y="2030400"/>
              <a:ext cx="1713300" cy="1640000"/>
            </a:xfrm>
            <a:custGeom>
              <a:avLst/>
              <a:gdLst/>
              <a:ahLst/>
              <a:cxnLst/>
              <a:rect l="l" t="t" r="r" b="b"/>
              <a:pathLst>
                <a:path w="68532" h="65600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28027" y="0"/>
                  </a:moveTo>
                  <a:lnTo>
                    <a:pt x="0" y="65600"/>
                  </a:lnTo>
                  <a:lnTo>
                    <a:pt x="22356" y="65600"/>
                  </a:lnTo>
                  <a:lnTo>
                    <a:pt x="27554" y="53973"/>
                  </a:lnTo>
                  <a:lnTo>
                    <a:pt x="47310" y="54021"/>
                  </a:lnTo>
                  <a:lnTo>
                    <a:pt x="47310" y="65600"/>
                  </a:lnTo>
                  <a:lnTo>
                    <a:pt x="68437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9"/>
            <p:cNvSpPr/>
            <p:nvPr/>
          </p:nvSpPr>
          <p:spPr>
            <a:xfrm>
              <a:off x="3036050" y="2032750"/>
              <a:ext cx="1495900" cy="1635300"/>
            </a:xfrm>
            <a:custGeom>
              <a:avLst/>
              <a:gdLst/>
              <a:ahLst/>
              <a:cxnLst/>
              <a:rect l="l" t="t" r="r" b="b"/>
              <a:pathLst>
                <a:path w="59836" h="65412" extrusionOk="0">
                  <a:moveTo>
                    <a:pt x="1" y="1"/>
                  </a:moveTo>
                  <a:lnTo>
                    <a:pt x="1" y="65411"/>
                  </a:lnTo>
                  <a:lnTo>
                    <a:pt x="19237" y="65411"/>
                  </a:lnTo>
                  <a:lnTo>
                    <a:pt x="19237" y="35731"/>
                  </a:lnTo>
                  <a:lnTo>
                    <a:pt x="40789" y="65411"/>
                  </a:lnTo>
                  <a:lnTo>
                    <a:pt x="59835" y="65411"/>
                  </a:lnTo>
                  <a:lnTo>
                    <a:pt x="59835" y="1"/>
                  </a:lnTo>
                  <a:lnTo>
                    <a:pt x="39276" y="1"/>
                  </a:lnTo>
                  <a:lnTo>
                    <a:pt x="39276" y="29492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9"/>
            <p:cNvSpPr/>
            <p:nvPr/>
          </p:nvSpPr>
          <p:spPr>
            <a:xfrm>
              <a:off x="4554375" y="2030400"/>
              <a:ext cx="1713300" cy="1642375"/>
            </a:xfrm>
            <a:custGeom>
              <a:avLst/>
              <a:gdLst/>
              <a:ahLst/>
              <a:cxnLst/>
              <a:rect l="l" t="t" r="r" b="b"/>
              <a:pathLst>
                <a:path w="68532" h="65695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37952" y="14746"/>
                  </a:moveTo>
                  <a:lnTo>
                    <a:pt x="27507" y="42158"/>
                  </a:lnTo>
                  <a:lnTo>
                    <a:pt x="51375" y="42158"/>
                  </a:lnTo>
                  <a:lnTo>
                    <a:pt x="51328" y="14746"/>
                  </a:lnTo>
                  <a:close/>
                  <a:moveTo>
                    <a:pt x="64372" y="4112"/>
                  </a:moveTo>
                  <a:lnTo>
                    <a:pt x="64278" y="61488"/>
                  </a:lnTo>
                  <a:lnTo>
                    <a:pt x="51422" y="61488"/>
                  </a:lnTo>
                  <a:lnTo>
                    <a:pt x="51422" y="49909"/>
                  </a:lnTo>
                  <a:lnTo>
                    <a:pt x="24813" y="49909"/>
                  </a:lnTo>
                  <a:lnTo>
                    <a:pt x="19567" y="61535"/>
                  </a:lnTo>
                  <a:lnTo>
                    <a:pt x="6239" y="61535"/>
                  </a:lnTo>
                  <a:lnTo>
                    <a:pt x="30674" y="4112"/>
                  </a:lnTo>
                  <a:close/>
                  <a:moveTo>
                    <a:pt x="27980" y="0"/>
                  </a:moveTo>
                  <a:lnTo>
                    <a:pt x="0" y="65694"/>
                  </a:lnTo>
                  <a:lnTo>
                    <a:pt x="22261" y="65694"/>
                  </a:lnTo>
                  <a:lnTo>
                    <a:pt x="27460" y="54021"/>
                  </a:lnTo>
                  <a:lnTo>
                    <a:pt x="47263" y="54021"/>
                  </a:lnTo>
                  <a:lnTo>
                    <a:pt x="47263" y="65600"/>
                  </a:lnTo>
                  <a:lnTo>
                    <a:pt x="68390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9"/>
            <p:cNvSpPr/>
            <p:nvPr/>
          </p:nvSpPr>
          <p:spPr>
            <a:xfrm>
              <a:off x="6464975" y="2030400"/>
              <a:ext cx="509275" cy="1636450"/>
            </a:xfrm>
            <a:custGeom>
              <a:avLst/>
              <a:gdLst/>
              <a:ahLst/>
              <a:cxnLst/>
              <a:rect l="l" t="t" r="r" b="b"/>
              <a:pathLst>
                <a:path w="20371" h="65458" extrusionOk="0">
                  <a:moveTo>
                    <a:pt x="16259" y="4112"/>
                  </a:moveTo>
                  <a:lnTo>
                    <a:pt x="16259" y="61299"/>
                  </a:lnTo>
                  <a:lnTo>
                    <a:pt x="4159" y="61299"/>
                  </a:lnTo>
                  <a:lnTo>
                    <a:pt x="4159" y="4112"/>
                  </a:lnTo>
                  <a:close/>
                  <a:moveTo>
                    <a:pt x="0" y="0"/>
                  </a:moveTo>
                  <a:lnTo>
                    <a:pt x="0" y="65458"/>
                  </a:lnTo>
                  <a:lnTo>
                    <a:pt x="20370" y="65458"/>
                  </a:lnTo>
                  <a:lnTo>
                    <a:pt x="20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9"/>
            <p:cNvSpPr/>
            <p:nvPr/>
          </p:nvSpPr>
          <p:spPr>
            <a:xfrm>
              <a:off x="7138450" y="2026850"/>
              <a:ext cx="222175" cy="236325"/>
            </a:xfrm>
            <a:custGeom>
              <a:avLst/>
              <a:gdLst/>
              <a:ahLst/>
              <a:cxnLst/>
              <a:rect l="l" t="t" r="r" b="b"/>
              <a:pathLst>
                <a:path w="8887" h="9453" extrusionOk="0">
                  <a:moveTo>
                    <a:pt x="4396" y="2836"/>
                  </a:moveTo>
                  <a:cubicBezTo>
                    <a:pt x="4774" y="2836"/>
                    <a:pt x="5011" y="2883"/>
                    <a:pt x="5200" y="3025"/>
                  </a:cubicBezTo>
                  <a:cubicBezTo>
                    <a:pt x="5389" y="3214"/>
                    <a:pt x="5436" y="3356"/>
                    <a:pt x="5436" y="3687"/>
                  </a:cubicBezTo>
                  <a:cubicBezTo>
                    <a:pt x="5436" y="3923"/>
                    <a:pt x="5342" y="4065"/>
                    <a:pt x="5153" y="4207"/>
                  </a:cubicBezTo>
                  <a:cubicBezTo>
                    <a:pt x="4963" y="4301"/>
                    <a:pt x="4727" y="4396"/>
                    <a:pt x="4444" y="4396"/>
                  </a:cubicBezTo>
                  <a:lnTo>
                    <a:pt x="3498" y="4396"/>
                  </a:lnTo>
                  <a:lnTo>
                    <a:pt x="3498" y="2836"/>
                  </a:lnTo>
                  <a:close/>
                  <a:moveTo>
                    <a:pt x="2600" y="2080"/>
                  </a:moveTo>
                  <a:lnTo>
                    <a:pt x="2600" y="7373"/>
                  </a:lnTo>
                  <a:lnTo>
                    <a:pt x="3546" y="7373"/>
                  </a:lnTo>
                  <a:lnTo>
                    <a:pt x="3546" y="5246"/>
                  </a:lnTo>
                  <a:lnTo>
                    <a:pt x="3546" y="5152"/>
                  </a:lnTo>
                  <a:lnTo>
                    <a:pt x="4538" y="5152"/>
                  </a:lnTo>
                  <a:cubicBezTo>
                    <a:pt x="4916" y="5152"/>
                    <a:pt x="5153" y="5246"/>
                    <a:pt x="5247" y="5388"/>
                  </a:cubicBezTo>
                  <a:cubicBezTo>
                    <a:pt x="5389" y="5530"/>
                    <a:pt x="5436" y="5766"/>
                    <a:pt x="5436" y="6097"/>
                  </a:cubicBezTo>
                  <a:cubicBezTo>
                    <a:pt x="5436" y="6806"/>
                    <a:pt x="5436" y="7231"/>
                    <a:pt x="5483" y="7326"/>
                  </a:cubicBezTo>
                  <a:lnTo>
                    <a:pt x="6429" y="7326"/>
                  </a:lnTo>
                  <a:lnTo>
                    <a:pt x="6429" y="7231"/>
                  </a:lnTo>
                  <a:cubicBezTo>
                    <a:pt x="6429" y="7090"/>
                    <a:pt x="6381" y="6995"/>
                    <a:pt x="6381" y="6853"/>
                  </a:cubicBezTo>
                  <a:lnTo>
                    <a:pt x="6381" y="6144"/>
                  </a:lnTo>
                  <a:cubicBezTo>
                    <a:pt x="6381" y="5861"/>
                    <a:pt x="6334" y="5577"/>
                    <a:pt x="6192" y="5341"/>
                  </a:cubicBezTo>
                  <a:cubicBezTo>
                    <a:pt x="6098" y="5105"/>
                    <a:pt x="5909" y="4916"/>
                    <a:pt x="5625" y="4774"/>
                  </a:cubicBezTo>
                  <a:cubicBezTo>
                    <a:pt x="6145" y="4537"/>
                    <a:pt x="6381" y="4159"/>
                    <a:pt x="6381" y="3687"/>
                  </a:cubicBezTo>
                  <a:cubicBezTo>
                    <a:pt x="6381" y="3214"/>
                    <a:pt x="6192" y="2789"/>
                    <a:pt x="5861" y="2505"/>
                  </a:cubicBezTo>
                  <a:cubicBezTo>
                    <a:pt x="5483" y="2174"/>
                    <a:pt x="5011" y="2080"/>
                    <a:pt x="4396" y="2080"/>
                  </a:cubicBezTo>
                  <a:close/>
                  <a:moveTo>
                    <a:pt x="4444" y="851"/>
                  </a:moveTo>
                  <a:cubicBezTo>
                    <a:pt x="5153" y="851"/>
                    <a:pt x="5720" y="993"/>
                    <a:pt x="6334" y="1371"/>
                  </a:cubicBezTo>
                  <a:cubicBezTo>
                    <a:pt x="6854" y="1702"/>
                    <a:pt x="7327" y="2174"/>
                    <a:pt x="7610" y="2789"/>
                  </a:cubicBezTo>
                  <a:cubicBezTo>
                    <a:pt x="7941" y="3356"/>
                    <a:pt x="8083" y="4018"/>
                    <a:pt x="8083" y="4727"/>
                  </a:cubicBezTo>
                  <a:cubicBezTo>
                    <a:pt x="8083" y="5435"/>
                    <a:pt x="7988" y="6097"/>
                    <a:pt x="7610" y="6664"/>
                  </a:cubicBezTo>
                  <a:cubicBezTo>
                    <a:pt x="7279" y="7279"/>
                    <a:pt x="6854" y="7751"/>
                    <a:pt x="6287" y="8082"/>
                  </a:cubicBezTo>
                  <a:cubicBezTo>
                    <a:pt x="5720" y="8460"/>
                    <a:pt x="5105" y="8649"/>
                    <a:pt x="4444" y="8649"/>
                  </a:cubicBezTo>
                  <a:cubicBezTo>
                    <a:pt x="3782" y="8649"/>
                    <a:pt x="3215" y="8460"/>
                    <a:pt x="2600" y="8082"/>
                  </a:cubicBezTo>
                  <a:cubicBezTo>
                    <a:pt x="2033" y="7751"/>
                    <a:pt x="1513" y="7279"/>
                    <a:pt x="1230" y="6664"/>
                  </a:cubicBezTo>
                  <a:cubicBezTo>
                    <a:pt x="946" y="6097"/>
                    <a:pt x="757" y="5435"/>
                    <a:pt x="757" y="4727"/>
                  </a:cubicBezTo>
                  <a:cubicBezTo>
                    <a:pt x="757" y="4018"/>
                    <a:pt x="899" y="3356"/>
                    <a:pt x="1230" y="2789"/>
                  </a:cubicBezTo>
                  <a:cubicBezTo>
                    <a:pt x="1608" y="2174"/>
                    <a:pt x="2033" y="1702"/>
                    <a:pt x="2600" y="1371"/>
                  </a:cubicBezTo>
                  <a:cubicBezTo>
                    <a:pt x="3120" y="993"/>
                    <a:pt x="3782" y="851"/>
                    <a:pt x="4444" y="851"/>
                  </a:cubicBezTo>
                  <a:close/>
                  <a:moveTo>
                    <a:pt x="4444" y="0"/>
                  </a:moveTo>
                  <a:cubicBezTo>
                    <a:pt x="3593" y="0"/>
                    <a:pt x="2837" y="237"/>
                    <a:pt x="2175" y="662"/>
                  </a:cubicBezTo>
                  <a:cubicBezTo>
                    <a:pt x="1561" y="1087"/>
                    <a:pt x="993" y="1607"/>
                    <a:pt x="615" y="2363"/>
                  </a:cubicBezTo>
                  <a:cubicBezTo>
                    <a:pt x="190" y="3120"/>
                    <a:pt x="1" y="3923"/>
                    <a:pt x="1" y="4727"/>
                  </a:cubicBezTo>
                  <a:cubicBezTo>
                    <a:pt x="1" y="5624"/>
                    <a:pt x="190" y="6381"/>
                    <a:pt x="615" y="7090"/>
                  </a:cubicBezTo>
                  <a:cubicBezTo>
                    <a:pt x="946" y="7799"/>
                    <a:pt x="1466" y="8413"/>
                    <a:pt x="2175" y="8791"/>
                  </a:cubicBezTo>
                  <a:cubicBezTo>
                    <a:pt x="2884" y="9216"/>
                    <a:pt x="3593" y="9453"/>
                    <a:pt x="4444" y="9453"/>
                  </a:cubicBezTo>
                  <a:cubicBezTo>
                    <a:pt x="5247" y="9453"/>
                    <a:pt x="5956" y="9216"/>
                    <a:pt x="6665" y="8791"/>
                  </a:cubicBezTo>
                  <a:cubicBezTo>
                    <a:pt x="7327" y="8413"/>
                    <a:pt x="7847" y="7846"/>
                    <a:pt x="8272" y="7090"/>
                  </a:cubicBezTo>
                  <a:cubicBezTo>
                    <a:pt x="8697" y="6333"/>
                    <a:pt x="8886" y="5577"/>
                    <a:pt x="8886" y="4727"/>
                  </a:cubicBezTo>
                  <a:cubicBezTo>
                    <a:pt x="8886" y="3829"/>
                    <a:pt x="8603" y="3072"/>
                    <a:pt x="8272" y="2363"/>
                  </a:cubicBezTo>
                  <a:cubicBezTo>
                    <a:pt x="7941" y="1654"/>
                    <a:pt x="7374" y="1087"/>
                    <a:pt x="6665" y="662"/>
                  </a:cubicBezTo>
                  <a:cubicBezTo>
                    <a:pt x="5956" y="237"/>
                    <a:pt x="5247" y="0"/>
                    <a:pt x="4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3" name="Google Shape;583;p49"/>
          <p:cNvSpPr/>
          <p:nvPr/>
        </p:nvSpPr>
        <p:spPr>
          <a:xfrm rot="-5400000">
            <a:off x="4562850" y="324175"/>
            <a:ext cx="18300" cy="9154800"/>
          </a:xfrm>
          <a:prstGeom prst="rect">
            <a:avLst/>
          </a:prstGeom>
          <a:solidFill>
            <a:srgbClr val="4AA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49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t" anchorCtr="0">
            <a:noAutofit/>
          </a:bodyPr>
          <a:lstStyle>
            <a:lvl1pPr lvl="0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5" name="Google Shape;585;p49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49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49"/>
          <p:cNvSpPr txBox="1">
            <a:spLocks noGrp="1"/>
          </p:cNvSpPr>
          <p:nvPr>
            <p:ph type="body" idx="2"/>
          </p:nvPr>
        </p:nvSpPr>
        <p:spPr>
          <a:xfrm>
            <a:off x="0" y="1733750"/>
            <a:ext cx="5257800" cy="12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88" name="Google Shape;588;p49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49"/>
          <p:cNvSpPr txBox="1">
            <a:spLocks noGrp="1"/>
          </p:cNvSpPr>
          <p:nvPr>
            <p:ph type="subTitle" idx="3"/>
          </p:nvPr>
        </p:nvSpPr>
        <p:spPr>
          <a:xfrm>
            <a:off x="0" y="1301738"/>
            <a:ext cx="86094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88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 Page">
  <p:cSld name="CAPTION_ONLY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0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2" name="Google Shape;592;p50"/>
          <p:cNvSpPr txBox="1">
            <a:spLocks noGrp="1"/>
          </p:cNvSpPr>
          <p:nvPr>
            <p:ph type="body" idx="1"/>
          </p:nvPr>
        </p:nvSpPr>
        <p:spPr>
          <a:xfrm>
            <a:off x="0" y="1136750"/>
            <a:ext cx="52578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3" name="Google Shape;593;p50"/>
          <p:cNvSpPr/>
          <p:nvPr/>
        </p:nvSpPr>
        <p:spPr>
          <a:xfrm rot="-5400000">
            <a:off x="1996125" y="-2009250"/>
            <a:ext cx="5150700" cy="9154800"/>
          </a:xfrm>
          <a:prstGeom prst="rect">
            <a:avLst/>
          </a:prstGeom>
          <a:gradFill>
            <a:gsLst>
              <a:gs pos="0">
                <a:srgbClr val="1B649D"/>
              </a:gs>
              <a:gs pos="100000">
                <a:srgbClr val="001D3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50"/>
          <p:cNvSpPr txBox="1"/>
          <p:nvPr/>
        </p:nvSpPr>
        <p:spPr>
          <a:xfrm>
            <a:off x="3429000" y="4890900"/>
            <a:ext cx="22860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FanAI confidential &amp; proprietary </a:t>
            </a:r>
            <a:endParaRPr sz="7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95" name="Google Shape;595;p50"/>
          <p:cNvGrpSpPr/>
          <p:nvPr/>
        </p:nvGrpSpPr>
        <p:grpSpPr>
          <a:xfrm>
            <a:off x="333374" y="4950258"/>
            <a:ext cx="574074" cy="143462"/>
            <a:chOff x="238125" y="2025675"/>
            <a:chExt cx="7122500" cy="1647100"/>
          </a:xfrm>
        </p:grpSpPr>
        <p:sp>
          <p:nvSpPr>
            <p:cNvPr id="596" name="Google Shape;596;p50"/>
            <p:cNvSpPr/>
            <p:nvPr/>
          </p:nvSpPr>
          <p:spPr>
            <a:xfrm>
              <a:off x="238125" y="2025675"/>
              <a:ext cx="1357625" cy="1638825"/>
            </a:xfrm>
            <a:custGeom>
              <a:avLst/>
              <a:gdLst/>
              <a:ahLst/>
              <a:cxnLst/>
              <a:rect l="l" t="t" r="r" b="b"/>
              <a:pathLst>
                <a:path w="54305" h="65553" extrusionOk="0">
                  <a:moveTo>
                    <a:pt x="0" y="0"/>
                  </a:moveTo>
                  <a:lnTo>
                    <a:pt x="0" y="65552"/>
                  </a:lnTo>
                  <a:lnTo>
                    <a:pt x="22166" y="65552"/>
                  </a:lnTo>
                  <a:lnTo>
                    <a:pt x="22166" y="43954"/>
                  </a:lnTo>
                  <a:lnTo>
                    <a:pt x="35825" y="43954"/>
                  </a:lnTo>
                  <a:lnTo>
                    <a:pt x="42300" y="27507"/>
                  </a:lnTo>
                  <a:lnTo>
                    <a:pt x="22166" y="27507"/>
                  </a:lnTo>
                  <a:lnTo>
                    <a:pt x="22166" y="19141"/>
                  </a:lnTo>
                  <a:lnTo>
                    <a:pt x="46223" y="19141"/>
                  </a:lnTo>
                  <a:lnTo>
                    <a:pt x="54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0"/>
            <p:cNvSpPr/>
            <p:nvPr/>
          </p:nvSpPr>
          <p:spPr>
            <a:xfrm>
              <a:off x="1112475" y="2030400"/>
              <a:ext cx="1713300" cy="1640000"/>
            </a:xfrm>
            <a:custGeom>
              <a:avLst/>
              <a:gdLst/>
              <a:ahLst/>
              <a:cxnLst/>
              <a:rect l="l" t="t" r="r" b="b"/>
              <a:pathLst>
                <a:path w="68532" h="65600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28027" y="0"/>
                  </a:moveTo>
                  <a:lnTo>
                    <a:pt x="0" y="65600"/>
                  </a:lnTo>
                  <a:lnTo>
                    <a:pt x="22356" y="65600"/>
                  </a:lnTo>
                  <a:lnTo>
                    <a:pt x="27554" y="53973"/>
                  </a:lnTo>
                  <a:lnTo>
                    <a:pt x="47310" y="54021"/>
                  </a:lnTo>
                  <a:lnTo>
                    <a:pt x="47310" y="65600"/>
                  </a:lnTo>
                  <a:lnTo>
                    <a:pt x="68437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0"/>
            <p:cNvSpPr/>
            <p:nvPr/>
          </p:nvSpPr>
          <p:spPr>
            <a:xfrm>
              <a:off x="3036050" y="2032750"/>
              <a:ext cx="1495900" cy="1635300"/>
            </a:xfrm>
            <a:custGeom>
              <a:avLst/>
              <a:gdLst/>
              <a:ahLst/>
              <a:cxnLst/>
              <a:rect l="l" t="t" r="r" b="b"/>
              <a:pathLst>
                <a:path w="59836" h="65412" extrusionOk="0">
                  <a:moveTo>
                    <a:pt x="1" y="1"/>
                  </a:moveTo>
                  <a:lnTo>
                    <a:pt x="1" y="65411"/>
                  </a:lnTo>
                  <a:lnTo>
                    <a:pt x="19237" y="65411"/>
                  </a:lnTo>
                  <a:lnTo>
                    <a:pt x="19237" y="35731"/>
                  </a:lnTo>
                  <a:lnTo>
                    <a:pt x="40789" y="65411"/>
                  </a:lnTo>
                  <a:lnTo>
                    <a:pt x="59835" y="65411"/>
                  </a:lnTo>
                  <a:lnTo>
                    <a:pt x="59835" y="1"/>
                  </a:lnTo>
                  <a:lnTo>
                    <a:pt x="39276" y="1"/>
                  </a:lnTo>
                  <a:lnTo>
                    <a:pt x="39276" y="29492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0"/>
            <p:cNvSpPr/>
            <p:nvPr/>
          </p:nvSpPr>
          <p:spPr>
            <a:xfrm>
              <a:off x="4554375" y="2030400"/>
              <a:ext cx="1713300" cy="1642375"/>
            </a:xfrm>
            <a:custGeom>
              <a:avLst/>
              <a:gdLst/>
              <a:ahLst/>
              <a:cxnLst/>
              <a:rect l="l" t="t" r="r" b="b"/>
              <a:pathLst>
                <a:path w="68532" h="65695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37952" y="14746"/>
                  </a:moveTo>
                  <a:lnTo>
                    <a:pt x="27507" y="42158"/>
                  </a:lnTo>
                  <a:lnTo>
                    <a:pt x="51375" y="42158"/>
                  </a:lnTo>
                  <a:lnTo>
                    <a:pt x="51328" y="14746"/>
                  </a:lnTo>
                  <a:close/>
                  <a:moveTo>
                    <a:pt x="64372" y="4112"/>
                  </a:moveTo>
                  <a:lnTo>
                    <a:pt x="64278" y="61488"/>
                  </a:lnTo>
                  <a:lnTo>
                    <a:pt x="51422" y="61488"/>
                  </a:lnTo>
                  <a:lnTo>
                    <a:pt x="51422" y="49909"/>
                  </a:lnTo>
                  <a:lnTo>
                    <a:pt x="24813" y="49909"/>
                  </a:lnTo>
                  <a:lnTo>
                    <a:pt x="19567" y="61535"/>
                  </a:lnTo>
                  <a:lnTo>
                    <a:pt x="6239" y="61535"/>
                  </a:lnTo>
                  <a:lnTo>
                    <a:pt x="30674" y="4112"/>
                  </a:lnTo>
                  <a:close/>
                  <a:moveTo>
                    <a:pt x="27980" y="0"/>
                  </a:moveTo>
                  <a:lnTo>
                    <a:pt x="0" y="65694"/>
                  </a:lnTo>
                  <a:lnTo>
                    <a:pt x="22261" y="65694"/>
                  </a:lnTo>
                  <a:lnTo>
                    <a:pt x="27460" y="54021"/>
                  </a:lnTo>
                  <a:lnTo>
                    <a:pt x="47263" y="54021"/>
                  </a:lnTo>
                  <a:lnTo>
                    <a:pt x="47263" y="65600"/>
                  </a:lnTo>
                  <a:lnTo>
                    <a:pt x="68390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0"/>
            <p:cNvSpPr/>
            <p:nvPr/>
          </p:nvSpPr>
          <p:spPr>
            <a:xfrm>
              <a:off x="6464975" y="2030400"/>
              <a:ext cx="509275" cy="1636450"/>
            </a:xfrm>
            <a:custGeom>
              <a:avLst/>
              <a:gdLst/>
              <a:ahLst/>
              <a:cxnLst/>
              <a:rect l="l" t="t" r="r" b="b"/>
              <a:pathLst>
                <a:path w="20371" h="65458" extrusionOk="0">
                  <a:moveTo>
                    <a:pt x="16259" y="4112"/>
                  </a:moveTo>
                  <a:lnTo>
                    <a:pt x="16259" y="61299"/>
                  </a:lnTo>
                  <a:lnTo>
                    <a:pt x="4159" y="61299"/>
                  </a:lnTo>
                  <a:lnTo>
                    <a:pt x="4159" y="4112"/>
                  </a:lnTo>
                  <a:close/>
                  <a:moveTo>
                    <a:pt x="0" y="0"/>
                  </a:moveTo>
                  <a:lnTo>
                    <a:pt x="0" y="65458"/>
                  </a:lnTo>
                  <a:lnTo>
                    <a:pt x="20370" y="65458"/>
                  </a:lnTo>
                  <a:lnTo>
                    <a:pt x="20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0"/>
            <p:cNvSpPr/>
            <p:nvPr/>
          </p:nvSpPr>
          <p:spPr>
            <a:xfrm>
              <a:off x="7138450" y="2026850"/>
              <a:ext cx="222175" cy="236325"/>
            </a:xfrm>
            <a:custGeom>
              <a:avLst/>
              <a:gdLst/>
              <a:ahLst/>
              <a:cxnLst/>
              <a:rect l="l" t="t" r="r" b="b"/>
              <a:pathLst>
                <a:path w="8887" h="9453" extrusionOk="0">
                  <a:moveTo>
                    <a:pt x="4396" y="2836"/>
                  </a:moveTo>
                  <a:cubicBezTo>
                    <a:pt x="4774" y="2836"/>
                    <a:pt x="5011" y="2883"/>
                    <a:pt x="5200" y="3025"/>
                  </a:cubicBezTo>
                  <a:cubicBezTo>
                    <a:pt x="5389" y="3214"/>
                    <a:pt x="5436" y="3356"/>
                    <a:pt x="5436" y="3687"/>
                  </a:cubicBezTo>
                  <a:cubicBezTo>
                    <a:pt x="5436" y="3923"/>
                    <a:pt x="5342" y="4065"/>
                    <a:pt x="5153" y="4207"/>
                  </a:cubicBezTo>
                  <a:cubicBezTo>
                    <a:pt x="4963" y="4301"/>
                    <a:pt x="4727" y="4396"/>
                    <a:pt x="4444" y="4396"/>
                  </a:cubicBezTo>
                  <a:lnTo>
                    <a:pt x="3498" y="4396"/>
                  </a:lnTo>
                  <a:lnTo>
                    <a:pt x="3498" y="2836"/>
                  </a:lnTo>
                  <a:close/>
                  <a:moveTo>
                    <a:pt x="2600" y="2080"/>
                  </a:moveTo>
                  <a:lnTo>
                    <a:pt x="2600" y="7373"/>
                  </a:lnTo>
                  <a:lnTo>
                    <a:pt x="3546" y="7373"/>
                  </a:lnTo>
                  <a:lnTo>
                    <a:pt x="3546" y="5246"/>
                  </a:lnTo>
                  <a:lnTo>
                    <a:pt x="3546" y="5152"/>
                  </a:lnTo>
                  <a:lnTo>
                    <a:pt x="4538" y="5152"/>
                  </a:lnTo>
                  <a:cubicBezTo>
                    <a:pt x="4916" y="5152"/>
                    <a:pt x="5153" y="5246"/>
                    <a:pt x="5247" y="5388"/>
                  </a:cubicBezTo>
                  <a:cubicBezTo>
                    <a:pt x="5389" y="5530"/>
                    <a:pt x="5436" y="5766"/>
                    <a:pt x="5436" y="6097"/>
                  </a:cubicBezTo>
                  <a:cubicBezTo>
                    <a:pt x="5436" y="6806"/>
                    <a:pt x="5436" y="7231"/>
                    <a:pt x="5483" y="7326"/>
                  </a:cubicBezTo>
                  <a:lnTo>
                    <a:pt x="6429" y="7326"/>
                  </a:lnTo>
                  <a:lnTo>
                    <a:pt x="6429" y="7231"/>
                  </a:lnTo>
                  <a:cubicBezTo>
                    <a:pt x="6429" y="7090"/>
                    <a:pt x="6381" y="6995"/>
                    <a:pt x="6381" y="6853"/>
                  </a:cubicBezTo>
                  <a:lnTo>
                    <a:pt x="6381" y="6144"/>
                  </a:lnTo>
                  <a:cubicBezTo>
                    <a:pt x="6381" y="5861"/>
                    <a:pt x="6334" y="5577"/>
                    <a:pt x="6192" y="5341"/>
                  </a:cubicBezTo>
                  <a:cubicBezTo>
                    <a:pt x="6098" y="5105"/>
                    <a:pt x="5909" y="4916"/>
                    <a:pt x="5625" y="4774"/>
                  </a:cubicBezTo>
                  <a:cubicBezTo>
                    <a:pt x="6145" y="4537"/>
                    <a:pt x="6381" y="4159"/>
                    <a:pt x="6381" y="3687"/>
                  </a:cubicBezTo>
                  <a:cubicBezTo>
                    <a:pt x="6381" y="3214"/>
                    <a:pt x="6192" y="2789"/>
                    <a:pt x="5861" y="2505"/>
                  </a:cubicBezTo>
                  <a:cubicBezTo>
                    <a:pt x="5483" y="2174"/>
                    <a:pt x="5011" y="2080"/>
                    <a:pt x="4396" y="2080"/>
                  </a:cubicBezTo>
                  <a:close/>
                  <a:moveTo>
                    <a:pt x="4444" y="851"/>
                  </a:moveTo>
                  <a:cubicBezTo>
                    <a:pt x="5153" y="851"/>
                    <a:pt x="5720" y="993"/>
                    <a:pt x="6334" y="1371"/>
                  </a:cubicBezTo>
                  <a:cubicBezTo>
                    <a:pt x="6854" y="1702"/>
                    <a:pt x="7327" y="2174"/>
                    <a:pt x="7610" y="2789"/>
                  </a:cubicBezTo>
                  <a:cubicBezTo>
                    <a:pt x="7941" y="3356"/>
                    <a:pt x="8083" y="4018"/>
                    <a:pt x="8083" y="4727"/>
                  </a:cubicBezTo>
                  <a:cubicBezTo>
                    <a:pt x="8083" y="5435"/>
                    <a:pt x="7988" y="6097"/>
                    <a:pt x="7610" y="6664"/>
                  </a:cubicBezTo>
                  <a:cubicBezTo>
                    <a:pt x="7279" y="7279"/>
                    <a:pt x="6854" y="7751"/>
                    <a:pt x="6287" y="8082"/>
                  </a:cubicBezTo>
                  <a:cubicBezTo>
                    <a:pt x="5720" y="8460"/>
                    <a:pt x="5105" y="8649"/>
                    <a:pt x="4444" y="8649"/>
                  </a:cubicBezTo>
                  <a:cubicBezTo>
                    <a:pt x="3782" y="8649"/>
                    <a:pt x="3215" y="8460"/>
                    <a:pt x="2600" y="8082"/>
                  </a:cubicBezTo>
                  <a:cubicBezTo>
                    <a:pt x="2033" y="7751"/>
                    <a:pt x="1513" y="7279"/>
                    <a:pt x="1230" y="6664"/>
                  </a:cubicBezTo>
                  <a:cubicBezTo>
                    <a:pt x="946" y="6097"/>
                    <a:pt x="757" y="5435"/>
                    <a:pt x="757" y="4727"/>
                  </a:cubicBezTo>
                  <a:cubicBezTo>
                    <a:pt x="757" y="4018"/>
                    <a:pt x="899" y="3356"/>
                    <a:pt x="1230" y="2789"/>
                  </a:cubicBezTo>
                  <a:cubicBezTo>
                    <a:pt x="1608" y="2174"/>
                    <a:pt x="2033" y="1702"/>
                    <a:pt x="2600" y="1371"/>
                  </a:cubicBezTo>
                  <a:cubicBezTo>
                    <a:pt x="3120" y="993"/>
                    <a:pt x="3782" y="851"/>
                    <a:pt x="4444" y="851"/>
                  </a:cubicBezTo>
                  <a:close/>
                  <a:moveTo>
                    <a:pt x="4444" y="0"/>
                  </a:moveTo>
                  <a:cubicBezTo>
                    <a:pt x="3593" y="0"/>
                    <a:pt x="2837" y="237"/>
                    <a:pt x="2175" y="662"/>
                  </a:cubicBezTo>
                  <a:cubicBezTo>
                    <a:pt x="1561" y="1087"/>
                    <a:pt x="993" y="1607"/>
                    <a:pt x="615" y="2363"/>
                  </a:cubicBezTo>
                  <a:cubicBezTo>
                    <a:pt x="190" y="3120"/>
                    <a:pt x="1" y="3923"/>
                    <a:pt x="1" y="4727"/>
                  </a:cubicBezTo>
                  <a:cubicBezTo>
                    <a:pt x="1" y="5624"/>
                    <a:pt x="190" y="6381"/>
                    <a:pt x="615" y="7090"/>
                  </a:cubicBezTo>
                  <a:cubicBezTo>
                    <a:pt x="946" y="7799"/>
                    <a:pt x="1466" y="8413"/>
                    <a:pt x="2175" y="8791"/>
                  </a:cubicBezTo>
                  <a:cubicBezTo>
                    <a:pt x="2884" y="9216"/>
                    <a:pt x="3593" y="9453"/>
                    <a:pt x="4444" y="9453"/>
                  </a:cubicBezTo>
                  <a:cubicBezTo>
                    <a:pt x="5247" y="9453"/>
                    <a:pt x="5956" y="9216"/>
                    <a:pt x="6665" y="8791"/>
                  </a:cubicBezTo>
                  <a:cubicBezTo>
                    <a:pt x="7327" y="8413"/>
                    <a:pt x="7847" y="7846"/>
                    <a:pt x="8272" y="7090"/>
                  </a:cubicBezTo>
                  <a:cubicBezTo>
                    <a:pt x="8697" y="6333"/>
                    <a:pt x="8886" y="5577"/>
                    <a:pt x="8886" y="4727"/>
                  </a:cubicBezTo>
                  <a:cubicBezTo>
                    <a:pt x="8886" y="3829"/>
                    <a:pt x="8603" y="3072"/>
                    <a:pt x="8272" y="2363"/>
                  </a:cubicBezTo>
                  <a:cubicBezTo>
                    <a:pt x="7941" y="1654"/>
                    <a:pt x="7374" y="1087"/>
                    <a:pt x="6665" y="662"/>
                  </a:cubicBezTo>
                  <a:cubicBezTo>
                    <a:pt x="5956" y="237"/>
                    <a:pt x="5247" y="0"/>
                    <a:pt x="4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2" name="Google Shape;602;p50"/>
          <p:cNvSpPr txBox="1">
            <a:spLocks noGrp="1"/>
          </p:cNvSpPr>
          <p:nvPr>
            <p:ph type="sldNum" idx="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t" anchorCtr="0">
            <a:noAutofit/>
          </a:bodyPr>
          <a:lstStyle>
            <a:lvl1pPr lvl="0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3" name="Google Shape;603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3377" y="2316623"/>
            <a:ext cx="164645" cy="25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50"/>
          <p:cNvSpPr txBox="1">
            <a:spLocks noGrp="1"/>
          </p:cNvSpPr>
          <p:nvPr>
            <p:ph type="title"/>
          </p:nvPr>
        </p:nvSpPr>
        <p:spPr>
          <a:xfrm>
            <a:off x="498025" y="2133650"/>
            <a:ext cx="86508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 Page 1">
  <p:cSld name="CAPTION_ONLY_1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1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7" name="Google Shape;607;p51"/>
          <p:cNvSpPr txBox="1">
            <a:spLocks noGrp="1"/>
          </p:cNvSpPr>
          <p:nvPr>
            <p:ph type="body" idx="1"/>
          </p:nvPr>
        </p:nvSpPr>
        <p:spPr>
          <a:xfrm>
            <a:off x="0" y="1136750"/>
            <a:ext cx="52578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8" name="Google Shape;608;p51"/>
          <p:cNvSpPr/>
          <p:nvPr/>
        </p:nvSpPr>
        <p:spPr>
          <a:xfrm rot="-5400000">
            <a:off x="1996125" y="-2009250"/>
            <a:ext cx="5150700" cy="9154800"/>
          </a:xfrm>
          <a:prstGeom prst="rect">
            <a:avLst/>
          </a:prstGeom>
          <a:gradFill>
            <a:gsLst>
              <a:gs pos="0">
                <a:srgbClr val="1B649D"/>
              </a:gs>
              <a:gs pos="100000">
                <a:srgbClr val="001D3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51"/>
          <p:cNvSpPr txBox="1"/>
          <p:nvPr/>
        </p:nvSpPr>
        <p:spPr>
          <a:xfrm>
            <a:off x="3429000" y="4890900"/>
            <a:ext cx="22860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FanAI confidential &amp; proprietary </a:t>
            </a:r>
            <a:endParaRPr sz="7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10" name="Google Shape;610;p51"/>
          <p:cNvGrpSpPr/>
          <p:nvPr/>
        </p:nvGrpSpPr>
        <p:grpSpPr>
          <a:xfrm>
            <a:off x="333374" y="4950258"/>
            <a:ext cx="574074" cy="143462"/>
            <a:chOff x="238125" y="2025675"/>
            <a:chExt cx="7122500" cy="1647100"/>
          </a:xfrm>
        </p:grpSpPr>
        <p:sp>
          <p:nvSpPr>
            <p:cNvPr id="611" name="Google Shape;611;p51"/>
            <p:cNvSpPr/>
            <p:nvPr/>
          </p:nvSpPr>
          <p:spPr>
            <a:xfrm>
              <a:off x="238125" y="2025675"/>
              <a:ext cx="1357625" cy="1638825"/>
            </a:xfrm>
            <a:custGeom>
              <a:avLst/>
              <a:gdLst/>
              <a:ahLst/>
              <a:cxnLst/>
              <a:rect l="l" t="t" r="r" b="b"/>
              <a:pathLst>
                <a:path w="54305" h="65553" extrusionOk="0">
                  <a:moveTo>
                    <a:pt x="0" y="0"/>
                  </a:moveTo>
                  <a:lnTo>
                    <a:pt x="0" y="65552"/>
                  </a:lnTo>
                  <a:lnTo>
                    <a:pt x="22166" y="65552"/>
                  </a:lnTo>
                  <a:lnTo>
                    <a:pt x="22166" y="43954"/>
                  </a:lnTo>
                  <a:lnTo>
                    <a:pt x="35825" y="43954"/>
                  </a:lnTo>
                  <a:lnTo>
                    <a:pt x="42300" y="27507"/>
                  </a:lnTo>
                  <a:lnTo>
                    <a:pt x="22166" y="27507"/>
                  </a:lnTo>
                  <a:lnTo>
                    <a:pt x="22166" y="19141"/>
                  </a:lnTo>
                  <a:lnTo>
                    <a:pt x="46223" y="19141"/>
                  </a:lnTo>
                  <a:lnTo>
                    <a:pt x="54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1"/>
            <p:cNvSpPr/>
            <p:nvPr/>
          </p:nvSpPr>
          <p:spPr>
            <a:xfrm>
              <a:off x="1112475" y="2030400"/>
              <a:ext cx="1713300" cy="1640000"/>
            </a:xfrm>
            <a:custGeom>
              <a:avLst/>
              <a:gdLst/>
              <a:ahLst/>
              <a:cxnLst/>
              <a:rect l="l" t="t" r="r" b="b"/>
              <a:pathLst>
                <a:path w="68532" h="65600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28027" y="0"/>
                  </a:moveTo>
                  <a:lnTo>
                    <a:pt x="0" y="65600"/>
                  </a:lnTo>
                  <a:lnTo>
                    <a:pt x="22356" y="65600"/>
                  </a:lnTo>
                  <a:lnTo>
                    <a:pt x="27554" y="53973"/>
                  </a:lnTo>
                  <a:lnTo>
                    <a:pt x="47310" y="54021"/>
                  </a:lnTo>
                  <a:lnTo>
                    <a:pt x="47310" y="65600"/>
                  </a:lnTo>
                  <a:lnTo>
                    <a:pt x="68437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1"/>
            <p:cNvSpPr/>
            <p:nvPr/>
          </p:nvSpPr>
          <p:spPr>
            <a:xfrm>
              <a:off x="3036050" y="2032750"/>
              <a:ext cx="1495900" cy="1635300"/>
            </a:xfrm>
            <a:custGeom>
              <a:avLst/>
              <a:gdLst/>
              <a:ahLst/>
              <a:cxnLst/>
              <a:rect l="l" t="t" r="r" b="b"/>
              <a:pathLst>
                <a:path w="59836" h="65412" extrusionOk="0">
                  <a:moveTo>
                    <a:pt x="1" y="1"/>
                  </a:moveTo>
                  <a:lnTo>
                    <a:pt x="1" y="65411"/>
                  </a:lnTo>
                  <a:lnTo>
                    <a:pt x="19237" y="65411"/>
                  </a:lnTo>
                  <a:lnTo>
                    <a:pt x="19237" y="35731"/>
                  </a:lnTo>
                  <a:lnTo>
                    <a:pt x="40789" y="65411"/>
                  </a:lnTo>
                  <a:lnTo>
                    <a:pt x="59835" y="65411"/>
                  </a:lnTo>
                  <a:lnTo>
                    <a:pt x="59835" y="1"/>
                  </a:lnTo>
                  <a:lnTo>
                    <a:pt x="39276" y="1"/>
                  </a:lnTo>
                  <a:lnTo>
                    <a:pt x="39276" y="29492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1"/>
            <p:cNvSpPr/>
            <p:nvPr/>
          </p:nvSpPr>
          <p:spPr>
            <a:xfrm>
              <a:off x="4554375" y="2030400"/>
              <a:ext cx="1713300" cy="1642375"/>
            </a:xfrm>
            <a:custGeom>
              <a:avLst/>
              <a:gdLst/>
              <a:ahLst/>
              <a:cxnLst/>
              <a:rect l="l" t="t" r="r" b="b"/>
              <a:pathLst>
                <a:path w="68532" h="65695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37952" y="14746"/>
                  </a:moveTo>
                  <a:lnTo>
                    <a:pt x="27507" y="42158"/>
                  </a:lnTo>
                  <a:lnTo>
                    <a:pt x="51375" y="42158"/>
                  </a:lnTo>
                  <a:lnTo>
                    <a:pt x="51328" y="14746"/>
                  </a:lnTo>
                  <a:close/>
                  <a:moveTo>
                    <a:pt x="64372" y="4112"/>
                  </a:moveTo>
                  <a:lnTo>
                    <a:pt x="64278" y="61488"/>
                  </a:lnTo>
                  <a:lnTo>
                    <a:pt x="51422" y="61488"/>
                  </a:lnTo>
                  <a:lnTo>
                    <a:pt x="51422" y="49909"/>
                  </a:lnTo>
                  <a:lnTo>
                    <a:pt x="24813" y="49909"/>
                  </a:lnTo>
                  <a:lnTo>
                    <a:pt x="19567" y="61535"/>
                  </a:lnTo>
                  <a:lnTo>
                    <a:pt x="6239" y="61535"/>
                  </a:lnTo>
                  <a:lnTo>
                    <a:pt x="30674" y="4112"/>
                  </a:lnTo>
                  <a:close/>
                  <a:moveTo>
                    <a:pt x="27980" y="0"/>
                  </a:moveTo>
                  <a:lnTo>
                    <a:pt x="0" y="65694"/>
                  </a:lnTo>
                  <a:lnTo>
                    <a:pt x="22261" y="65694"/>
                  </a:lnTo>
                  <a:lnTo>
                    <a:pt x="27460" y="54021"/>
                  </a:lnTo>
                  <a:lnTo>
                    <a:pt x="47263" y="54021"/>
                  </a:lnTo>
                  <a:lnTo>
                    <a:pt x="47263" y="65600"/>
                  </a:lnTo>
                  <a:lnTo>
                    <a:pt x="68390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1"/>
            <p:cNvSpPr/>
            <p:nvPr/>
          </p:nvSpPr>
          <p:spPr>
            <a:xfrm>
              <a:off x="6464975" y="2030400"/>
              <a:ext cx="509275" cy="1636450"/>
            </a:xfrm>
            <a:custGeom>
              <a:avLst/>
              <a:gdLst/>
              <a:ahLst/>
              <a:cxnLst/>
              <a:rect l="l" t="t" r="r" b="b"/>
              <a:pathLst>
                <a:path w="20371" h="65458" extrusionOk="0">
                  <a:moveTo>
                    <a:pt x="16259" y="4112"/>
                  </a:moveTo>
                  <a:lnTo>
                    <a:pt x="16259" y="61299"/>
                  </a:lnTo>
                  <a:lnTo>
                    <a:pt x="4159" y="61299"/>
                  </a:lnTo>
                  <a:lnTo>
                    <a:pt x="4159" y="4112"/>
                  </a:lnTo>
                  <a:close/>
                  <a:moveTo>
                    <a:pt x="0" y="0"/>
                  </a:moveTo>
                  <a:lnTo>
                    <a:pt x="0" y="65458"/>
                  </a:lnTo>
                  <a:lnTo>
                    <a:pt x="20370" y="65458"/>
                  </a:lnTo>
                  <a:lnTo>
                    <a:pt x="20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1"/>
            <p:cNvSpPr/>
            <p:nvPr/>
          </p:nvSpPr>
          <p:spPr>
            <a:xfrm>
              <a:off x="7138450" y="2026850"/>
              <a:ext cx="222175" cy="236325"/>
            </a:xfrm>
            <a:custGeom>
              <a:avLst/>
              <a:gdLst/>
              <a:ahLst/>
              <a:cxnLst/>
              <a:rect l="l" t="t" r="r" b="b"/>
              <a:pathLst>
                <a:path w="8887" h="9453" extrusionOk="0">
                  <a:moveTo>
                    <a:pt x="4396" y="2836"/>
                  </a:moveTo>
                  <a:cubicBezTo>
                    <a:pt x="4774" y="2836"/>
                    <a:pt x="5011" y="2883"/>
                    <a:pt x="5200" y="3025"/>
                  </a:cubicBezTo>
                  <a:cubicBezTo>
                    <a:pt x="5389" y="3214"/>
                    <a:pt x="5436" y="3356"/>
                    <a:pt x="5436" y="3687"/>
                  </a:cubicBezTo>
                  <a:cubicBezTo>
                    <a:pt x="5436" y="3923"/>
                    <a:pt x="5342" y="4065"/>
                    <a:pt x="5153" y="4207"/>
                  </a:cubicBezTo>
                  <a:cubicBezTo>
                    <a:pt x="4963" y="4301"/>
                    <a:pt x="4727" y="4396"/>
                    <a:pt x="4444" y="4396"/>
                  </a:cubicBezTo>
                  <a:lnTo>
                    <a:pt x="3498" y="4396"/>
                  </a:lnTo>
                  <a:lnTo>
                    <a:pt x="3498" y="2836"/>
                  </a:lnTo>
                  <a:close/>
                  <a:moveTo>
                    <a:pt x="2600" y="2080"/>
                  </a:moveTo>
                  <a:lnTo>
                    <a:pt x="2600" y="7373"/>
                  </a:lnTo>
                  <a:lnTo>
                    <a:pt x="3546" y="7373"/>
                  </a:lnTo>
                  <a:lnTo>
                    <a:pt x="3546" y="5246"/>
                  </a:lnTo>
                  <a:lnTo>
                    <a:pt x="3546" y="5152"/>
                  </a:lnTo>
                  <a:lnTo>
                    <a:pt x="4538" y="5152"/>
                  </a:lnTo>
                  <a:cubicBezTo>
                    <a:pt x="4916" y="5152"/>
                    <a:pt x="5153" y="5246"/>
                    <a:pt x="5247" y="5388"/>
                  </a:cubicBezTo>
                  <a:cubicBezTo>
                    <a:pt x="5389" y="5530"/>
                    <a:pt x="5436" y="5766"/>
                    <a:pt x="5436" y="6097"/>
                  </a:cubicBezTo>
                  <a:cubicBezTo>
                    <a:pt x="5436" y="6806"/>
                    <a:pt x="5436" y="7231"/>
                    <a:pt x="5483" y="7326"/>
                  </a:cubicBezTo>
                  <a:lnTo>
                    <a:pt x="6429" y="7326"/>
                  </a:lnTo>
                  <a:lnTo>
                    <a:pt x="6429" y="7231"/>
                  </a:lnTo>
                  <a:cubicBezTo>
                    <a:pt x="6429" y="7090"/>
                    <a:pt x="6381" y="6995"/>
                    <a:pt x="6381" y="6853"/>
                  </a:cubicBezTo>
                  <a:lnTo>
                    <a:pt x="6381" y="6144"/>
                  </a:lnTo>
                  <a:cubicBezTo>
                    <a:pt x="6381" y="5861"/>
                    <a:pt x="6334" y="5577"/>
                    <a:pt x="6192" y="5341"/>
                  </a:cubicBezTo>
                  <a:cubicBezTo>
                    <a:pt x="6098" y="5105"/>
                    <a:pt x="5909" y="4916"/>
                    <a:pt x="5625" y="4774"/>
                  </a:cubicBezTo>
                  <a:cubicBezTo>
                    <a:pt x="6145" y="4537"/>
                    <a:pt x="6381" y="4159"/>
                    <a:pt x="6381" y="3687"/>
                  </a:cubicBezTo>
                  <a:cubicBezTo>
                    <a:pt x="6381" y="3214"/>
                    <a:pt x="6192" y="2789"/>
                    <a:pt x="5861" y="2505"/>
                  </a:cubicBezTo>
                  <a:cubicBezTo>
                    <a:pt x="5483" y="2174"/>
                    <a:pt x="5011" y="2080"/>
                    <a:pt x="4396" y="2080"/>
                  </a:cubicBezTo>
                  <a:close/>
                  <a:moveTo>
                    <a:pt x="4444" y="851"/>
                  </a:moveTo>
                  <a:cubicBezTo>
                    <a:pt x="5153" y="851"/>
                    <a:pt x="5720" y="993"/>
                    <a:pt x="6334" y="1371"/>
                  </a:cubicBezTo>
                  <a:cubicBezTo>
                    <a:pt x="6854" y="1702"/>
                    <a:pt x="7327" y="2174"/>
                    <a:pt x="7610" y="2789"/>
                  </a:cubicBezTo>
                  <a:cubicBezTo>
                    <a:pt x="7941" y="3356"/>
                    <a:pt x="8083" y="4018"/>
                    <a:pt x="8083" y="4727"/>
                  </a:cubicBezTo>
                  <a:cubicBezTo>
                    <a:pt x="8083" y="5435"/>
                    <a:pt x="7988" y="6097"/>
                    <a:pt x="7610" y="6664"/>
                  </a:cubicBezTo>
                  <a:cubicBezTo>
                    <a:pt x="7279" y="7279"/>
                    <a:pt x="6854" y="7751"/>
                    <a:pt x="6287" y="8082"/>
                  </a:cubicBezTo>
                  <a:cubicBezTo>
                    <a:pt x="5720" y="8460"/>
                    <a:pt x="5105" y="8649"/>
                    <a:pt x="4444" y="8649"/>
                  </a:cubicBezTo>
                  <a:cubicBezTo>
                    <a:pt x="3782" y="8649"/>
                    <a:pt x="3215" y="8460"/>
                    <a:pt x="2600" y="8082"/>
                  </a:cubicBezTo>
                  <a:cubicBezTo>
                    <a:pt x="2033" y="7751"/>
                    <a:pt x="1513" y="7279"/>
                    <a:pt x="1230" y="6664"/>
                  </a:cubicBezTo>
                  <a:cubicBezTo>
                    <a:pt x="946" y="6097"/>
                    <a:pt x="757" y="5435"/>
                    <a:pt x="757" y="4727"/>
                  </a:cubicBezTo>
                  <a:cubicBezTo>
                    <a:pt x="757" y="4018"/>
                    <a:pt x="899" y="3356"/>
                    <a:pt x="1230" y="2789"/>
                  </a:cubicBezTo>
                  <a:cubicBezTo>
                    <a:pt x="1608" y="2174"/>
                    <a:pt x="2033" y="1702"/>
                    <a:pt x="2600" y="1371"/>
                  </a:cubicBezTo>
                  <a:cubicBezTo>
                    <a:pt x="3120" y="993"/>
                    <a:pt x="3782" y="851"/>
                    <a:pt x="4444" y="851"/>
                  </a:cubicBezTo>
                  <a:close/>
                  <a:moveTo>
                    <a:pt x="4444" y="0"/>
                  </a:moveTo>
                  <a:cubicBezTo>
                    <a:pt x="3593" y="0"/>
                    <a:pt x="2837" y="237"/>
                    <a:pt x="2175" y="662"/>
                  </a:cubicBezTo>
                  <a:cubicBezTo>
                    <a:pt x="1561" y="1087"/>
                    <a:pt x="993" y="1607"/>
                    <a:pt x="615" y="2363"/>
                  </a:cubicBezTo>
                  <a:cubicBezTo>
                    <a:pt x="190" y="3120"/>
                    <a:pt x="1" y="3923"/>
                    <a:pt x="1" y="4727"/>
                  </a:cubicBezTo>
                  <a:cubicBezTo>
                    <a:pt x="1" y="5624"/>
                    <a:pt x="190" y="6381"/>
                    <a:pt x="615" y="7090"/>
                  </a:cubicBezTo>
                  <a:cubicBezTo>
                    <a:pt x="946" y="7799"/>
                    <a:pt x="1466" y="8413"/>
                    <a:pt x="2175" y="8791"/>
                  </a:cubicBezTo>
                  <a:cubicBezTo>
                    <a:pt x="2884" y="9216"/>
                    <a:pt x="3593" y="9453"/>
                    <a:pt x="4444" y="9453"/>
                  </a:cubicBezTo>
                  <a:cubicBezTo>
                    <a:pt x="5247" y="9453"/>
                    <a:pt x="5956" y="9216"/>
                    <a:pt x="6665" y="8791"/>
                  </a:cubicBezTo>
                  <a:cubicBezTo>
                    <a:pt x="7327" y="8413"/>
                    <a:pt x="7847" y="7846"/>
                    <a:pt x="8272" y="7090"/>
                  </a:cubicBezTo>
                  <a:cubicBezTo>
                    <a:pt x="8697" y="6333"/>
                    <a:pt x="8886" y="5577"/>
                    <a:pt x="8886" y="4727"/>
                  </a:cubicBezTo>
                  <a:cubicBezTo>
                    <a:pt x="8886" y="3829"/>
                    <a:pt x="8603" y="3072"/>
                    <a:pt x="8272" y="2363"/>
                  </a:cubicBezTo>
                  <a:cubicBezTo>
                    <a:pt x="7941" y="1654"/>
                    <a:pt x="7374" y="1087"/>
                    <a:pt x="6665" y="662"/>
                  </a:cubicBezTo>
                  <a:cubicBezTo>
                    <a:pt x="5956" y="237"/>
                    <a:pt x="5247" y="0"/>
                    <a:pt x="4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7" name="Google Shape;617;p51"/>
          <p:cNvSpPr txBox="1">
            <a:spLocks noGrp="1"/>
          </p:cNvSpPr>
          <p:nvPr>
            <p:ph type="sldNum" idx="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t" anchorCtr="0">
            <a:noAutofit/>
          </a:bodyPr>
          <a:lstStyle>
            <a:lvl1pPr lvl="0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HEADER_1_5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/>
          <p:cNvPicPr preferRelativeResize="0"/>
          <p:nvPr/>
        </p:nvPicPr>
        <p:blipFill rotWithShape="1">
          <a:blip r:embed="rId2">
            <a:alphaModFix/>
          </a:blip>
          <a:srcRect b="4571"/>
          <a:stretch/>
        </p:blipFill>
        <p:spPr>
          <a:xfrm>
            <a:off x="-3550" y="0"/>
            <a:ext cx="9144000" cy="49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"/>
          <p:cNvSpPr/>
          <p:nvPr/>
        </p:nvSpPr>
        <p:spPr>
          <a:xfrm>
            <a:off x="0" y="4725"/>
            <a:ext cx="9144000" cy="4908300"/>
          </a:xfrm>
          <a:prstGeom prst="rect">
            <a:avLst/>
          </a:prstGeom>
          <a:solidFill>
            <a:srgbClr val="FFFFFF">
              <a:alpha val="6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D5DEE4">
              <a:alpha val="3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Google Shape;5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825" y="4908299"/>
            <a:ext cx="3001840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6"/>
          <p:cNvSpPr txBox="1"/>
          <p:nvPr/>
        </p:nvSpPr>
        <p:spPr>
          <a:xfrm>
            <a:off x="6939800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Copyright ©2019 FanAI, Inc. All Rights Reserved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" name="Google Shape;55;p6"/>
          <p:cNvPicPr preferRelativeResize="0"/>
          <p:nvPr/>
        </p:nvPicPr>
        <p:blipFill rotWithShape="1">
          <a:blip r:embed="rId4">
            <a:alphaModFix/>
          </a:blip>
          <a:srcRect b="10"/>
          <a:stretch/>
        </p:blipFill>
        <p:spPr>
          <a:xfrm>
            <a:off x="133750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"/>
          <p:cNvSpPr txBox="1"/>
          <p:nvPr/>
        </p:nvSpPr>
        <p:spPr>
          <a:xfrm>
            <a:off x="3770250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nfidential &amp; </a:t>
            </a: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roprietary 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57;p6"/>
          <p:cNvSpPr txBox="1"/>
          <p:nvPr/>
        </p:nvSpPr>
        <p:spPr>
          <a:xfrm>
            <a:off x="8508158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0171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0017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8" name="Google Shape;58;p6"/>
          <p:cNvCxnSpPr/>
          <p:nvPr/>
        </p:nvCxnSpPr>
        <p:spPr>
          <a:xfrm>
            <a:off x="-6998" y="4908300"/>
            <a:ext cx="9150900" cy="0"/>
          </a:xfrm>
          <a:prstGeom prst="straightConnector1">
            <a:avLst/>
          </a:prstGeom>
          <a:noFill/>
          <a:ln w="9525" cap="flat" cmpd="sng">
            <a:solidFill>
              <a:srgbClr val="D5DEE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6"/>
          <p:cNvSpPr/>
          <p:nvPr/>
        </p:nvSpPr>
        <p:spPr>
          <a:xfrm>
            <a:off x="419875" y="776750"/>
            <a:ext cx="503700" cy="351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"/>
          <p:cNvSpPr txBox="1"/>
          <p:nvPr/>
        </p:nvSpPr>
        <p:spPr>
          <a:xfrm>
            <a:off x="311700" y="174175"/>
            <a:ext cx="6837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3459"/>
                </a:solidFill>
              </a:rPr>
              <a:t>Table of Contents</a:t>
            </a:r>
            <a:endParaRPr sz="3600">
              <a:solidFill>
                <a:srgbClr val="003459"/>
              </a:solidFill>
            </a:endParaRPr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1"/>
          </p:nvPr>
        </p:nvSpPr>
        <p:spPr>
          <a:xfrm>
            <a:off x="423725" y="795238"/>
            <a:ext cx="5586600" cy="40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A5D86"/>
                </a:solidFill>
              </a:defRPr>
            </a:lvl1pPr>
            <a:lvl2pPr lvl="1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ubTitle" idx="2"/>
          </p:nvPr>
        </p:nvSpPr>
        <p:spPr>
          <a:xfrm>
            <a:off x="5854675" y="795238"/>
            <a:ext cx="629700" cy="40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A5D86"/>
                </a:solidFill>
              </a:defRPr>
            </a:lvl1pPr>
            <a:lvl2pPr lvl="1" algn="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2"/>
          <p:cNvSpPr/>
          <p:nvPr/>
        </p:nvSpPr>
        <p:spPr>
          <a:xfrm rot="-5400000">
            <a:off x="4445625" y="440250"/>
            <a:ext cx="251700" cy="9154800"/>
          </a:xfrm>
          <a:prstGeom prst="rect">
            <a:avLst/>
          </a:prstGeom>
          <a:gradFill>
            <a:gsLst>
              <a:gs pos="0">
                <a:srgbClr val="1B649D"/>
              </a:gs>
              <a:gs pos="100000">
                <a:srgbClr val="001D3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52"/>
          <p:cNvSpPr txBox="1"/>
          <p:nvPr/>
        </p:nvSpPr>
        <p:spPr>
          <a:xfrm>
            <a:off x="3429000" y="4890900"/>
            <a:ext cx="22860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FanAI confidential &amp; proprietary </a:t>
            </a:r>
            <a:endParaRPr sz="7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21" name="Google Shape;621;p52"/>
          <p:cNvGrpSpPr/>
          <p:nvPr/>
        </p:nvGrpSpPr>
        <p:grpSpPr>
          <a:xfrm>
            <a:off x="333374" y="4950258"/>
            <a:ext cx="574074" cy="143462"/>
            <a:chOff x="238125" y="2025675"/>
            <a:chExt cx="7122500" cy="1647100"/>
          </a:xfrm>
        </p:grpSpPr>
        <p:sp>
          <p:nvSpPr>
            <p:cNvPr id="622" name="Google Shape;622;p52"/>
            <p:cNvSpPr/>
            <p:nvPr/>
          </p:nvSpPr>
          <p:spPr>
            <a:xfrm>
              <a:off x="238125" y="2025675"/>
              <a:ext cx="1357625" cy="1638825"/>
            </a:xfrm>
            <a:custGeom>
              <a:avLst/>
              <a:gdLst/>
              <a:ahLst/>
              <a:cxnLst/>
              <a:rect l="l" t="t" r="r" b="b"/>
              <a:pathLst>
                <a:path w="54305" h="65553" extrusionOk="0">
                  <a:moveTo>
                    <a:pt x="0" y="0"/>
                  </a:moveTo>
                  <a:lnTo>
                    <a:pt x="0" y="65552"/>
                  </a:lnTo>
                  <a:lnTo>
                    <a:pt x="22166" y="65552"/>
                  </a:lnTo>
                  <a:lnTo>
                    <a:pt x="22166" y="43954"/>
                  </a:lnTo>
                  <a:lnTo>
                    <a:pt x="35825" y="43954"/>
                  </a:lnTo>
                  <a:lnTo>
                    <a:pt x="42300" y="27507"/>
                  </a:lnTo>
                  <a:lnTo>
                    <a:pt x="22166" y="27507"/>
                  </a:lnTo>
                  <a:lnTo>
                    <a:pt x="22166" y="19141"/>
                  </a:lnTo>
                  <a:lnTo>
                    <a:pt x="46223" y="19141"/>
                  </a:lnTo>
                  <a:lnTo>
                    <a:pt x="54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2"/>
            <p:cNvSpPr/>
            <p:nvPr/>
          </p:nvSpPr>
          <p:spPr>
            <a:xfrm>
              <a:off x="1112475" y="2030400"/>
              <a:ext cx="1713300" cy="1640000"/>
            </a:xfrm>
            <a:custGeom>
              <a:avLst/>
              <a:gdLst/>
              <a:ahLst/>
              <a:cxnLst/>
              <a:rect l="l" t="t" r="r" b="b"/>
              <a:pathLst>
                <a:path w="68532" h="65600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28027" y="0"/>
                  </a:moveTo>
                  <a:lnTo>
                    <a:pt x="0" y="65600"/>
                  </a:lnTo>
                  <a:lnTo>
                    <a:pt x="22356" y="65600"/>
                  </a:lnTo>
                  <a:lnTo>
                    <a:pt x="27554" y="53973"/>
                  </a:lnTo>
                  <a:lnTo>
                    <a:pt x="47310" y="54021"/>
                  </a:lnTo>
                  <a:lnTo>
                    <a:pt x="47310" y="65600"/>
                  </a:lnTo>
                  <a:lnTo>
                    <a:pt x="68437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2"/>
            <p:cNvSpPr/>
            <p:nvPr/>
          </p:nvSpPr>
          <p:spPr>
            <a:xfrm>
              <a:off x="3036050" y="2032750"/>
              <a:ext cx="1495900" cy="1635300"/>
            </a:xfrm>
            <a:custGeom>
              <a:avLst/>
              <a:gdLst/>
              <a:ahLst/>
              <a:cxnLst/>
              <a:rect l="l" t="t" r="r" b="b"/>
              <a:pathLst>
                <a:path w="59836" h="65412" extrusionOk="0">
                  <a:moveTo>
                    <a:pt x="1" y="1"/>
                  </a:moveTo>
                  <a:lnTo>
                    <a:pt x="1" y="65411"/>
                  </a:lnTo>
                  <a:lnTo>
                    <a:pt x="19237" y="65411"/>
                  </a:lnTo>
                  <a:lnTo>
                    <a:pt x="19237" y="35731"/>
                  </a:lnTo>
                  <a:lnTo>
                    <a:pt x="40789" y="65411"/>
                  </a:lnTo>
                  <a:lnTo>
                    <a:pt x="59835" y="65411"/>
                  </a:lnTo>
                  <a:lnTo>
                    <a:pt x="59835" y="1"/>
                  </a:lnTo>
                  <a:lnTo>
                    <a:pt x="39276" y="1"/>
                  </a:lnTo>
                  <a:lnTo>
                    <a:pt x="39276" y="29492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2"/>
            <p:cNvSpPr/>
            <p:nvPr/>
          </p:nvSpPr>
          <p:spPr>
            <a:xfrm>
              <a:off x="4554375" y="2030400"/>
              <a:ext cx="1713300" cy="1642375"/>
            </a:xfrm>
            <a:custGeom>
              <a:avLst/>
              <a:gdLst/>
              <a:ahLst/>
              <a:cxnLst/>
              <a:rect l="l" t="t" r="r" b="b"/>
              <a:pathLst>
                <a:path w="68532" h="65695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37952" y="14746"/>
                  </a:moveTo>
                  <a:lnTo>
                    <a:pt x="27507" y="42158"/>
                  </a:lnTo>
                  <a:lnTo>
                    <a:pt x="51375" y="42158"/>
                  </a:lnTo>
                  <a:lnTo>
                    <a:pt x="51328" y="14746"/>
                  </a:lnTo>
                  <a:close/>
                  <a:moveTo>
                    <a:pt x="64372" y="4112"/>
                  </a:moveTo>
                  <a:lnTo>
                    <a:pt x="64278" y="61488"/>
                  </a:lnTo>
                  <a:lnTo>
                    <a:pt x="51422" y="61488"/>
                  </a:lnTo>
                  <a:lnTo>
                    <a:pt x="51422" y="49909"/>
                  </a:lnTo>
                  <a:lnTo>
                    <a:pt x="24813" y="49909"/>
                  </a:lnTo>
                  <a:lnTo>
                    <a:pt x="19567" y="61535"/>
                  </a:lnTo>
                  <a:lnTo>
                    <a:pt x="6239" y="61535"/>
                  </a:lnTo>
                  <a:lnTo>
                    <a:pt x="30674" y="4112"/>
                  </a:lnTo>
                  <a:close/>
                  <a:moveTo>
                    <a:pt x="27980" y="0"/>
                  </a:moveTo>
                  <a:lnTo>
                    <a:pt x="0" y="65694"/>
                  </a:lnTo>
                  <a:lnTo>
                    <a:pt x="22261" y="65694"/>
                  </a:lnTo>
                  <a:lnTo>
                    <a:pt x="27460" y="54021"/>
                  </a:lnTo>
                  <a:lnTo>
                    <a:pt x="47263" y="54021"/>
                  </a:lnTo>
                  <a:lnTo>
                    <a:pt x="47263" y="65600"/>
                  </a:lnTo>
                  <a:lnTo>
                    <a:pt x="68390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2"/>
            <p:cNvSpPr/>
            <p:nvPr/>
          </p:nvSpPr>
          <p:spPr>
            <a:xfrm>
              <a:off x="6464975" y="2030400"/>
              <a:ext cx="509275" cy="1636450"/>
            </a:xfrm>
            <a:custGeom>
              <a:avLst/>
              <a:gdLst/>
              <a:ahLst/>
              <a:cxnLst/>
              <a:rect l="l" t="t" r="r" b="b"/>
              <a:pathLst>
                <a:path w="20371" h="65458" extrusionOk="0">
                  <a:moveTo>
                    <a:pt x="16259" y="4112"/>
                  </a:moveTo>
                  <a:lnTo>
                    <a:pt x="16259" y="61299"/>
                  </a:lnTo>
                  <a:lnTo>
                    <a:pt x="4159" y="61299"/>
                  </a:lnTo>
                  <a:lnTo>
                    <a:pt x="4159" y="4112"/>
                  </a:lnTo>
                  <a:close/>
                  <a:moveTo>
                    <a:pt x="0" y="0"/>
                  </a:moveTo>
                  <a:lnTo>
                    <a:pt x="0" y="65458"/>
                  </a:lnTo>
                  <a:lnTo>
                    <a:pt x="20370" y="65458"/>
                  </a:lnTo>
                  <a:lnTo>
                    <a:pt x="20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2"/>
            <p:cNvSpPr/>
            <p:nvPr/>
          </p:nvSpPr>
          <p:spPr>
            <a:xfrm>
              <a:off x="7138450" y="2026850"/>
              <a:ext cx="222175" cy="236325"/>
            </a:xfrm>
            <a:custGeom>
              <a:avLst/>
              <a:gdLst/>
              <a:ahLst/>
              <a:cxnLst/>
              <a:rect l="l" t="t" r="r" b="b"/>
              <a:pathLst>
                <a:path w="8887" h="9453" extrusionOk="0">
                  <a:moveTo>
                    <a:pt x="4396" y="2836"/>
                  </a:moveTo>
                  <a:cubicBezTo>
                    <a:pt x="4774" y="2836"/>
                    <a:pt x="5011" y="2883"/>
                    <a:pt x="5200" y="3025"/>
                  </a:cubicBezTo>
                  <a:cubicBezTo>
                    <a:pt x="5389" y="3214"/>
                    <a:pt x="5436" y="3356"/>
                    <a:pt x="5436" y="3687"/>
                  </a:cubicBezTo>
                  <a:cubicBezTo>
                    <a:pt x="5436" y="3923"/>
                    <a:pt x="5342" y="4065"/>
                    <a:pt x="5153" y="4207"/>
                  </a:cubicBezTo>
                  <a:cubicBezTo>
                    <a:pt x="4963" y="4301"/>
                    <a:pt x="4727" y="4396"/>
                    <a:pt x="4444" y="4396"/>
                  </a:cubicBezTo>
                  <a:lnTo>
                    <a:pt x="3498" y="4396"/>
                  </a:lnTo>
                  <a:lnTo>
                    <a:pt x="3498" y="2836"/>
                  </a:lnTo>
                  <a:close/>
                  <a:moveTo>
                    <a:pt x="2600" y="2080"/>
                  </a:moveTo>
                  <a:lnTo>
                    <a:pt x="2600" y="7373"/>
                  </a:lnTo>
                  <a:lnTo>
                    <a:pt x="3546" y="7373"/>
                  </a:lnTo>
                  <a:lnTo>
                    <a:pt x="3546" y="5246"/>
                  </a:lnTo>
                  <a:lnTo>
                    <a:pt x="3546" y="5152"/>
                  </a:lnTo>
                  <a:lnTo>
                    <a:pt x="4538" y="5152"/>
                  </a:lnTo>
                  <a:cubicBezTo>
                    <a:pt x="4916" y="5152"/>
                    <a:pt x="5153" y="5246"/>
                    <a:pt x="5247" y="5388"/>
                  </a:cubicBezTo>
                  <a:cubicBezTo>
                    <a:pt x="5389" y="5530"/>
                    <a:pt x="5436" y="5766"/>
                    <a:pt x="5436" y="6097"/>
                  </a:cubicBezTo>
                  <a:cubicBezTo>
                    <a:pt x="5436" y="6806"/>
                    <a:pt x="5436" y="7231"/>
                    <a:pt x="5483" y="7326"/>
                  </a:cubicBezTo>
                  <a:lnTo>
                    <a:pt x="6429" y="7326"/>
                  </a:lnTo>
                  <a:lnTo>
                    <a:pt x="6429" y="7231"/>
                  </a:lnTo>
                  <a:cubicBezTo>
                    <a:pt x="6429" y="7090"/>
                    <a:pt x="6381" y="6995"/>
                    <a:pt x="6381" y="6853"/>
                  </a:cubicBezTo>
                  <a:lnTo>
                    <a:pt x="6381" y="6144"/>
                  </a:lnTo>
                  <a:cubicBezTo>
                    <a:pt x="6381" y="5861"/>
                    <a:pt x="6334" y="5577"/>
                    <a:pt x="6192" y="5341"/>
                  </a:cubicBezTo>
                  <a:cubicBezTo>
                    <a:pt x="6098" y="5105"/>
                    <a:pt x="5909" y="4916"/>
                    <a:pt x="5625" y="4774"/>
                  </a:cubicBezTo>
                  <a:cubicBezTo>
                    <a:pt x="6145" y="4537"/>
                    <a:pt x="6381" y="4159"/>
                    <a:pt x="6381" y="3687"/>
                  </a:cubicBezTo>
                  <a:cubicBezTo>
                    <a:pt x="6381" y="3214"/>
                    <a:pt x="6192" y="2789"/>
                    <a:pt x="5861" y="2505"/>
                  </a:cubicBezTo>
                  <a:cubicBezTo>
                    <a:pt x="5483" y="2174"/>
                    <a:pt x="5011" y="2080"/>
                    <a:pt x="4396" y="2080"/>
                  </a:cubicBezTo>
                  <a:close/>
                  <a:moveTo>
                    <a:pt x="4444" y="851"/>
                  </a:moveTo>
                  <a:cubicBezTo>
                    <a:pt x="5153" y="851"/>
                    <a:pt x="5720" y="993"/>
                    <a:pt x="6334" y="1371"/>
                  </a:cubicBezTo>
                  <a:cubicBezTo>
                    <a:pt x="6854" y="1702"/>
                    <a:pt x="7327" y="2174"/>
                    <a:pt x="7610" y="2789"/>
                  </a:cubicBezTo>
                  <a:cubicBezTo>
                    <a:pt x="7941" y="3356"/>
                    <a:pt x="8083" y="4018"/>
                    <a:pt x="8083" y="4727"/>
                  </a:cubicBezTo>
                  <a:cubicBezTo>
                    <a:pt x="8083" y="5435"/>
                    <a:pt x="7988" y="6097"/>
                    <a:pt x="7610" y="6664"/>
                  </a:cubicBezTo>
                  <a:cubicBezTo>
                    <a:pt x="7279" y="7279"/>
                    <a:pt x="6854" y="7751"/>
                    <a:pt x="6287" y="8082"/>
                  </a:cubicBezTo>
                  <a:cubicBezTo>
                    <a:pt x="5720" y="8460"/>
                    <a:pt x="5105" y="8649"/>
                    <a:pt x="4444" y="8649"/>
                  </a:cubicBezTo>
                  <a:cubicBezTo>
                    <a:pt x="3782" y="8649"/>
                    <a:pt x="3215" y="8460"/>
                    <a:pt x="2600" y="8082"/>
                  </a:cubicBezTo>
                  <a:cubicBezTo>
                    <a:pt x="2033" y="7751"/>
                    <a:pt x="1513" y="7279"/>
                    <a:pt x="1230" y="6664"/>
                  </a:cubicBezTo>
                  <a:cubicBezTo>
                    <a:pt x="946" y="6097"/>
                    <a:pt x="757" y="5435"/>
                    <a:pt x="757" y="4727"/>
                  </a:cubicBezTo>
                  <a:cubicBezTo>
                    <a:pt x="757" y="4018"/>
                    <a:pt x="899" y="3356"/>
                    <a:pt x="1230" y="2789"/>
                  </a:cubicBezTo>
                  <a:cubicBezTo>
                    <a:pt x="1608" y="2174"/>
                    <a:pt x="2033" y="1702"/>
                    <a:pt x="2600" y="1371"/>
                  </a:cubicBezTo>
                  <a:cubicBezTo>
                    <a:pt x="3120" y="993"/>
                    <a:pt x="3782" y="851"/>
                    <a:pt x="4444" y="851"/>
                  </a:cubicBezTo>
                  <a:close/>
                  <a:moveTo>
                    <a:pt x="4444" y="0"/>
                  </a:moveTo>
                  <a:cubicBezTo>
                    <a:pt x="3593" y="0"/>
                    <a:pt x="2837" y="237"/>
                    <a:pt x="2175" y="662"/>
                  </a:cubicBezTo>
                  <a:cubicBezTo>
                    <a:pt x="1561" y="1087"/>
                    <a:pt x="993" y="1607"/>
                    <a:pt x="615" y="2363"/>
                  </a:cubicBezTo>
                  <a:cubicBezTo>
                    <a:pt x="190" y="3120"/>
                    <a:pt x="1" y="3923"/>
                    <a:pt x="1" y="4727"/>
                  </a:cubicBezTo>
                  <a:cubicBezTo>
                    <a:pt x="1" y="5624"/>
                    <a:pt x="190" y="6381"/>
                    <a:pt x="615" y="7090"/>
                  </a:cubicBezTo>
                  <a:cubicBezTo>
                    <a:pt x="946" y="7799"/>
                    <a:pt x="1466" y="8413"/>
                    <a:pt x="2175" y="8791"/>
                  </a:cubicBezTo>
                  <a:cubicBezTo>
                    <a:pt x="2884" y="9216"/>
                    <a:pt x="3593" y="9453"/>
                    <a:pt x="4444" y="9453"/>
                  </a:cubicBezTo>
                  <a:cubicBezTo>
                    <a:pt x="5247" y="9453"/>
                    <a:pt x="5956" y="9216"/>
                    <a:pt x="6665" y="8791"/>
                  </a:cubicBezTo>
                  <a:cubicBezTo>
                    <a:pt x="7327" y="8413"/>
                    <a:pt x="7847" y="7846"/>
                    <a:pt x="8272" y="7090"/>
                  </a:cubicBezTo>
                  <a:cubicBezTo>
                    <a:pt x="8697" y="6333"/>
                    <a:pt x="8886" y="5577"/>
                    <a:pt x="8886" y="4727"/>
                  </a:cubicBezTo>
                  <a:cubicBezTo>
                    <a:pt x="8886" y="3829"/>
                    <a:pt x="8603" y="3072"/>
                    <a:pt x="8272" y="2363"/>
                  </a:cubicBezTo>
                  <a:cubicBezTo>
                    <a:pt x="7941" y="1654"/>
                    <a:pt x="7374" y="1087"/>
                    <a:pt x="6665" y="662"/>
                  </a:cubicBezTo>
                  <a:cubicBezTo>
                    <a:pt x="5956" y="237"/>
                    <a:pt x="5247" y="0"/>
                    <a:pt x="4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8" name="Google Shape;628;p52"/>
          <p:cNvSpPr/>
          <p:nvPr/>
        </p:nvSpPr>
        <p:spPr>
          <a:xfrm rot="-5400000">
            <a:off x="4562850" y="324175"/>
            <a:ext cx="18300" cy="9154800"/>
          </a:xfrm>
          <a:prstGeom prst="rect">
            <a:avLst/>
          </a:prstGeom>
          <a:solidFill>
            <a:srgbClr val="4AA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52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t" anchorCtr="0">
            <a:noAutofit/>
          </a:bodyPr>
          <a:lstStyle>
            <a:lvl1pPr lvl="0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3" name="Google Shape;633;p54"/>
          <p:cNvSpPr/>
          <p:nvPr/>
        </p:nvSpPr>
        <p:spPr>
          <a:xfrm rot="-5400000">
            <a:off x="3529150" y="-462008"/>
            <a:ext cx="2086800" cy="9154800"/>
          </a:xfrm>
          <a:prstGeom prst="rect">
            <a:avLst/>
          </a:prstGeom>
          <a:solidFill>
            <a:srgbClr val="F7F8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54"/>
          <p:cNvSpPr/>
          <p:nvPr/>
        </p:nvSpPr>
        <p:spPr>
          <a:xfrm rot="-5400000">
            <a:off x="4554538" y="-2599796"/>
            <a:ext cx="36000" cy="91548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54"/>
          <p:cNvSpPr/>
          <p:nvPr/>
        </p:nvSpPr>
        <p:spPr>
          <a:xfrm rot="5400000">
            <a:off x="3995550" y="-2005650"/>
            <a:ext cx="1152900" cy="9154800"/>
          </a:xfrm>
          <a:prstGeom prst="rect">
            <a:avLst/>
          </a:prstGeom>
          <a:gradFill>
            <a:gsLst>
              <a:gs pos="0">
                <a:srgbClr val="1B649D"/>
              </a:gs>
              <a:gs pos="100000">
                <a:srgbClr val="001D3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6" name="Google Shape;636;p54"/>
          <p:cNvGrpSpPr/>
          <p:nvPr/>
        </p:nvGrpSpPr>
        <p:grpSpPr>
          <a:xfrm>
            <a:off x="466710" y="709915"/>
            <a:ext cx="2180910" cy="504342"/>
            <a:chOff x="238125" y="2025675"/>
            <a:chExt cx="7122500" cy="1647100"/>
          </a:xfrm>
        </p:grpSpPr>
        <p:sp>
          <p:nvSpPr>
            <p:cNvPr id="637" name="Google Shape;637;p54"/>
            <p:cNvSpPr/>
            <p:nvPr/>
          </p:nvSpPr>
          <p:spPr>
            <a:xfrm>
              <a:off x="238125" y="2025675"/>
              <a:ext cx="1357625" cy="1638825"/>
            </a:xfrm>
            <a:custGeom>
              <a:avLst/>
              <a:gdLst/>
              <a:ahLst/>
              <a:cxnLst/>
              <a:rect l="l" t="t" r="r" b="b"/>
              <a:pathLst>
                <a:path w="54305" h="65553" extrusionOk="0">
                  <a:moveTo>
                    <a:pt x="0" y="0"/>
                  </a:moveTo>
                  <a:lnTo>
                    <a:pt x="0" y="65552"/>
                  </a:lnTo>
                  <a:lnTo>
                    <a:pt x="22166" y="65552"/>
                  </a:lnTo>
                  <a:lnTo>
                    <a:pt x="22166" y="43954"/>
                  </a:lnTo>
                  <a:lnTo>
                    <a:pt x="35825" y="43954"/>
                  </a:lnTo>
                  <a:lnTo>
                    <a:pt x="42300" y="27507"/>
                  </a:lnTo>
                  <a:lnTo>
                    <a:pt x="22166" y="27507"/>
                  </a:lnTo>
                  <a:lnTo>
                    <a:pt x="22166" y="19141"/>
                  </a:lnTo>
                  <a:lnTo>
                    <a:pt x="46223" y="19141"/>
                  </a:lnTo>
                  <a:lnTo>
                    <a:pt x="54305" y="0"/>
                  </a:lnTo>
                  <a:close/>
                </a:path>
              </a:pathLst>
            </a:custGeom>
            <a:solidFill>
              <a:srgbClr val="143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4"/>
            <p:cNvSpPr/>
            <p:nvPr/>
          </p:nvSpPr>
          <p:spPr>
            <a:xfrm>
              <a:off x="1112475" y="2030400"/>
              <a:ext cx="1713300" cy="1640000"/>
            </a:xfrm>
            <a:custGeom>
              <a:avLst/>
              <a:gdLst/>
              <a:ahLst/>
              <a:cxnLst/>
              <a:rect l="l" t="t" r="r" b="b"/>
              <a:pathLst>
                <a:path w="68532" h="65600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28027" y="0"/>
                  </a:moveTo>
                  <a:lnTo>
                    <a:pt x="0" y="65600"/>
                  </a:lnTo>
                  <a:lnTo>
                    <a:pt x="22356" y="65600"/>
                  </a:lnTo>
                  <a:lnTo>
                    <a:pt x="27554" y="53973"/>
                  </a:lnTo>
                  <a:lnTo>
                    <a:pt x="47310" y="54021"/>
                  </a:lnTo>
                  <a:lnTo>
                    <a:pt x="47310" y="65600"/>
                  </a:lnTo>
                  <a:lnTo>
                    <a:pt x="68437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143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4"/>
            <p:cNvSpPr/>
            <p:nvPr/>
          </p:nvSpPr>
          <p:spPr>
            <a:xfrm>
              <a:off x="3036050" y="2032750"/>
              <a:ext cx="1495900" cy="1635300"/>
            </a:xfrm>
            <a:custGeom>
              <a:avLst/>
              <a:gdLst/>
              <a:ahLst/>
              <a:cxnLst/>
              <a:rect l="l" t="t" r="r" b="b"/>
              <a:pathLst>
                <a:path w="59836" h="65412" extrusionOk="0">
                  <a:moveTo>
                    <a:pt x="1" y="1"/>
                  </a:moveTo>
                  <a:lnTo>
                    <a:pt x="1" y="65411"/>
                  </a:lnTo>
                  <a:lnTo>
                    <a:pt x="19237" y="65411"/>
                  </a:lnTo>
                  <a:lnTo>
                    <a:pt x="19237" y="35731"/>
                  </a:lnTo>
                  <a:lnTo>
                    <a:pt x="40789" y="65411"/>
                  </a:lnTo>
                  <a:lnTo>
                    <a:pt x="59835" y="65411"/>
                  </a:lnTo>
                  <a:lnTo>
                    <a:pt x="59835" y="1"/>
                  </a:lnTo>
                  <a:lnTo>
                    <a:pt x="39276" y="1"/>
                  </a:lnTo>
                  <a:lnTo>
                    <a:pt x="39276" y="29492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143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4"/>
            <p:cNvSpPr/>
            <p:nvPr/>
          </p:nvSpPr>
          <p:spPr>
            <a:xfrm>
              <a:off x="4554375" y="2030400"/>
              <a:ext cx="1713300" cy="1642375"/>
            </a:xfrm>
            <a:custGeom>
              <a:avLst/>
              <a:gdLst/>
              <a:ahLst/>
              <a:cxnLst/>
              <a:rect l="l" t="t" r="r" b="b"/>
              <a:pathLst>
                <a:path w="68532" h="65695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37952" y="14746"/>
                  </a:moveTo>
                  <a:lnTo>
                    <a:pt x="27507" y="42158"/>
                  </a:lnTo>
                  <a:lnTo>
                    <a:pt x="51375" y="42158"/>
                  </a:lnTo>
                  <a:lnTo>
                    <a:pt x="51328" y="14746"/>
                  </a:lnTo>
                  <a:close/>
                  <a:moveTo>
                    <a:pt x="64372" y="4112"/>
                  </a:moveTo>
                  <a:lnTo>
                    <a:pt x="64278" y="61488"/>
                  </a:lnTo>
                  <a:lnTo>
                    <a:pt x="51422" y="61488"/>
                  </a:lnTo>
                  <a:lnTo>
                    <a:pt x="51422" y="49909"/>
                  </a:lnTo>
                  <a:lnTo>
                    <a:pt x="24813" y="49909"/>
                  </a:lnTo>
                  <a:lnTo>
                    <a:pt x="19567" y="61535"/>
                  </a:lnTo>
                  <a:lnTo>
                    <a:pt x="6239" y="61535"/>
                  </a:lnTo>
                  <a:lnTo>
                    <a:pt x="30674" y="4112"/>
                  </a:lnTo>
                  <a:close/>
                  <a:moveTo>
                    <a:pt x="27980" y="0"/>
                  </a:moveTo>
                  <a:lnTo>
                    <a:pt x="0" y="65694"/>
                  </a:lnTo>
                  <a:lnTo>
                    <a:pt x="22261" y="65694"/>
                  </a:lnTo>
                  <a:lnTo>
                    <a:pt x="27460" y="54021"/>
                  </a:lnTo>
                  <a:lnTo>
                    <a:pt x="47263" y="54021"/>
                  </a:lnTo>
                  <a:lnTo>
                    <a:pt x="47263" y="65600"/>
                  </a:lnTo>
                  <a:lnTo>
                    <a:pt x="68390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143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4"/>
            <p:cNvSpPr/>
            <p:nvPr/>
          </p:nvSpPr>
          <p:spPr>
            <a:xfrm>
              <a:off x="6464975" y="2030400"/>
              <a:ext cx="509275" cy="1636450"/>
            </a:xfrm>
            <a:custGeom>
              <a:avLst/>
              <a:gdLst/>
              <a:ahLst/>
              <a:cxnLst/>
              <a:rect l="l" t="t" r="r" b="b"/>
              <a:pathLst>
                <a:path w="20371" h="65458" extrusionOk="0">
                  <a:moveTo>
                    <a:pt x="16259" y="4112"/>
                  </a:moveTo>
                  <a:lnTo>
                    <a:pt x="16259" y="61299"/>
                  </a:lnTo>
                  <a:lnTo>
                    <a:pt x="4159" y="61299"/>
                  </a:lnTo>
                  <a:lnTo>
                    <a:pt x="4159" y="4112"/>
                  </a:lnTo>
                  <a:close/>
                  <a:moveTo>
                    <a:pt x="0" y="0"/>
                  </a:moveTo>
                  <a:lnTo>
                    <a:pt x="0" y="65458"/>
                  </a:lnTo>
                  <a:lnTo>
                    <a:pt x="20370" y="65458"/>
                  </a:lnTo>
                  <a:lnTo>
                    <a:pt x="20370" y="0"/>
                  </a:lnTo>
                  <a:close/>
                </a:path>
              </a:pathLst>
            </a:custGeom>
            <a:solidFill>
              <a:srgbClr val="143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4"/>
            <p:cNvSpPr/>
            <p:nvPr/>
          </p:nvSpPr>
          <p:spPr>
            <a:xfrm>
              <a:off x="7138450" y="2026850"/>
              <a:ext cx="222175" cy="236325"/>
            </a:xfrm>
            <a:custGeom>
              <a:avLst/>
              <a:gdLst/>
              <a:ahLst/>
              <a:cxnLst/>
              <a:rect l="l" t="t" r="r" b="b"/>
              <a:pathLst>
                <a:path w="8887" h="9453" extrusionOk="0">
                  <a:moveTo>
                    <a:pt x="4396" y="2836"/>
                  </a:moveTo>
                  <a:cubicBezTo>
                    <a:pt x="4774" y="2836"/>
                    <a:pt x="5011" y="2883"/>
                    <a:pt x="5200" y="3025"/>
                  </a:cubicBezTo>
                  <a:cubicBezTo>
                    <a:pt x="5389" y="3214"/>
                    <a:pt x="5436" y="3356"/>
                    <a:pt x="5436" y="3687"/>
                  </a:cubicBezTo>
                  <a:cubicBezTo>
                    <a:pt x="5436" y="3923"/>
                    <a:pt x="5342" y="4065"/>
                    <a:pt x="5153" y="4207"/>
                  </a:cubicBezTo>
                  <a:cubicBezTo>
                    <a:pt x="4963" y="4301"/>
                    <a:pt x="4727" y="4396"/>
                    <a:pt x="4444" y="4396"/>
                  </a:cubicBezTo>
                  <a:lnTo>
                    <a:pt x="3498" y="4396"/>
                  </a:lnTo>
                  <a:lnTo>
                    <a:pt x="3498" y="2836"/>
                  </a:lnTo>
                  <a:close/>
                  <a:moveTo>
                    <a:pt x="2600" y="2080"/>
                  </a:moveTo>
                  <a:lnTo>
                    <a:pt x="2600" y="7373"/>
                  </a:lnTo>
                  <a:lnTo>
                    <a:pt x="3546" y="7373"/>
                  </a:lnTo>
                  <a:lnTo>
                    <a:pt x="3546" y="5246"/>
                  </a:lnTo>
                  <a:lnTo>
                    <a:pt x="3546" y="5152"/>
                  </a:lnTo>
                  <a:lnTo>
                    <a:pt x="4538" y="5152"/>
                  </a:lnTo>
                  <a:cubicBezTo>
                    <a:pt x="4916" y="5152"/>
                    <a:pt x="5153" y="5246"/>
                    <a:pt x="5247" y="5388"/>
                  </a:cubicBezTo>
                  <a:cubicBezTo>
                    <a:pt x="5389" y="5530"/>
                    <a:pt x="5436" y="5766"/>
                    <a:pt x="5436" y="6097"/>
                  </a:cubicBezTo>
                  <a:cubicBezTo>
                    <a:pt x="5436" y="6806"/>
                    <a:pt x="5436" y="7231"/>
                    <a:pt x="5483" y="7326"/>
                  </a:cubicBezTo>
                  <a:lnTo>
                    <a:pt x="6429" y="7326"/>
                  </a:lnTo>
                  <a:lnTo>
                    <a:pt x="6429" y="7231"/>
                  </a:lnTo>
                  <a:cubicBezTo>
                    <a:pt x="6429" y="7090"/>
                    <a:pt x="6381" y="6995"/>
                    <a:pt x="6381" y="6853"/>
                  </a:cubicBezTo>
                  <a:lnTo>
                    <a:pt x="6381" y="6144"/>
                  </a:lnTo>
                  <a:cubicBezTo>
                    <a:pt x="6381" y="5861"/>
                    <a:pt x="6334" y="5577"/>
                    <a:pt x="6192" y="5341"/>
                  </a:cubicBezTo>
                  <a:cubicBezTo>
                    <a:pt x="6098" y="5105"/>
                    <a:pt x="5909" y="4916"/>
                    <a:pt x="5625" y="4774"/>
                  </a:cubicBezTo>
                  <a:cubicBezTo>
                    <a:pt x="6145" y="4537"/>
                    <a:pt x="6381" y="4159"/>
                    <a:pt x="6381" y="3687"/>
                  </a:cubicBezTo>
                  <a:cubicBezTo>
                    <a:pt x="6381" y="3214"/>
                    <a:pt x="6192" y="2789"/>
                    <a:pt x="5861" y="2505"/>
                  </a:cubicBezTo>
                  <a:cubicBezTo>
                    <a:pt x="5483" y="2174"/>
                    <a:pt x="5011" y="2080"/>
                    <a:pt x="4396" y="2080"/>
                  </a:cubicBezTo>
                  <a:close/>
                  <a:moveTo>
                    <a:pt x="4444" y="851"/>
                  </a:moveTo>
                  <a:cubicBezTo>
                    <a:pt x="5153" y="851"/>
                    <a:pt x="5720" y="993"/>
                    <a:pt x="6334" y="1371"/>
                  </a:cubicBezTo>
                  <a:cubicBezTo>
                    <a:pt x="6854" y="1702"/>
                    <a:pt x="7327" y="2174"/>
                    <a:pt x="7610" y="2789"/>
                  </a:cubicBezTo>
                  <a:cubicBezTo>
                    <a:pt x="7941" y="3356"/>
                    <a:pt x="8083" y="4018"/>
                    <a:pt x="8083" y="4727"/>
                  </a:cubicBezTo>
                  <a:cubicBezTo>
                    <a:pt x="8083" y="5435"/>
                    <a:pt x="7988" y="6097"/>
                    <a:pt x="7610" y="6664"/>
                  </a:cubicBezTo>
                  <a:cubicBezTo>
                    <a:pt x="7279" y="7279"/>
                    <a:pt x="6854" y="7751"/>
                    <a:pt x="6287" y="8082"/>
                  </a:cubicBezTo>
                  <a:cubicBezTo>
                    <a:pt x="5720" y="8460"/>
                    <a:pt x="5105" y="8649"/>
                    <a:pt x="4444" y="8649"/>
                  </a:cubicBezTo>
                  <a:cubicBezTo>
                    <a:pt x="3782" y="8649"/>
                    <a:pt x="3215" y="8460"/>
                    <a:pt x="2600" y="8082"/>
                  </a:cubicBezTo>
                  <a:cubicBezTo>
                    <a:pt x="2033" y="7751"/>
                    <a:pt x="1513" y="7279"/>
                    <a:pt x="1230" y="6664"/>
                  </a:cubicBezTo>
                  <a:cubicBezTo>
                    <a:pt x="946" y="6097"/>
                    <a:pt x="757" y="5435"/>
                    <a:pt x="757" y="4727"/>
                  </a:cubicBezTo>
                  <a:cubicBezTo>
                    <a:pt x="757" y="4018"/>
                    <a:pt x="899" y="3356"/>
                    <a:pt x="1230" y="2789"/>
                  </a:cubicBezTo>
                  <a:cubicBezTo>
                    <a:pt x="1608" y="2174"/>
                    <a:pt x="2033" y="1702"/>
                    <a:pt x="2600" y="1371"/>
                  </a:cubicBezTo>
                  <a:cubicBezTo>
                    <a:pt x="3120" y="993"/>
                    <a:pt x="3782" y="851"/>
                    <a:pt x="4444" y="851"/>
                  </a:cubicBezTo>
                  <a:close/>
                  <a:moveTo>
                    <a:pt x="4444" y="0"/>
                  </a:moveTo>
                  <a:cubicBezTo>
                    <a:pt x="3593" y="0"/>
                    <a:pt x="2837" y="237"/>
                    <a:pt x="2175" y="662"/>
                  </a:cubicBezTo>
                  <a:cubicBezTo>
                    <a:pt x="1561" y="1087"/>
                    <a:pt x="993" y="1607"/>
                    <a:pt x="615" y="2363"/>
                  </a:cubicBezTo>
                  <a:cubicBezTo>
                    <a:pt x="190" y="3120"/>
                    <a:pt x="1" y="3923"/>
                    <a:pt x="1" y="4727"/>
                  </a:cubicBezTo>
                  <a:cubicBezTo>
                    <a:pt x="1" y="5624"/>
                    <a:pt x="190" y="6381"/>
                    <a:pt x="615" y="7090"/>
                  </a:cubicBezTo>
                  <a:cubicBezTo>
                    <a:pt x="946" y="7799"/>
                    <a:pt x="1466" y="8413"/>
                    <a:pt x="2175" y="8791"/>
                  </a:cubicBezTo>
                  <a:cubicBezTo>
                    <a:pt x="2884" y="9216"/>
                    <a:pt x="3593" y="9453"/>
                    <a:pt x="4444" y="9453"/>
                  </a:cubicBezTo>
                  <a:cubicBezTo>
                    <a:pt x="5247" y="9453"/>
                    <a:pt x="5956" y="9216"/>
                    <a:pt x="6665" y="8791"/>
                  </a:cubicBezTo>
                  <a:cubicBezTo>
                    <a:pt x="7327" y="8413"/>
                    <a:pt x="7847" y="7846"/>
                    <a:pt x="8272" y="7090"/>
                  </a:cubicBezTo>
                  <a:cubicBezTo>
                    <a:pt x="8697" y="6333"/>
                    <a:pt x="8886" y="5577"/>
                    <a:pt x="8886" y="4727"/>
                  </a:cubicBezTo>
                  <a:cubicBezTo>
                    <a:pt x="8886" y="3829"/>
                    <a:pt x="8603" y="3072"/>
                    <a:pt x="8272" y="2363"/>
                  </a:cubicBezTo>
                  <a:cubicBezTo>
                    <a:pt x="7941" y="1654"/>
                    <a:pt x="7374" y="1087"/>
                    <a:pt x="6665" y="662"/>
                  </a:cubicBezTo>
                  <a:cubicBezTo>
                    <a:pt x="5956" y="237"/>
                    <a:pt x="5247" y="0"/>
                    <a:pt x="4444" y="0"/>
                  </a:cubicBezTo>
                  <a:close/>
                </a:path>
              </a:pathLst>
            </a:custGeom>
            <a:solidFill>
              <a:srgbClr val="143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3" name="Google Shape;643;p54"/>
          <p:cNvSpPr txBox="1"/>
          <p:nvPr/>
        </p:nvSpPr>
        <p:spPr>
          <a:xfrm>
            <a:off x="6747900" y="4813500"/>
            <a:ext cx="21579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i="0" u="none" strike="noStrike" cap="none">
                <a:solidFill>
                  <a:srgbClr val="A1A4AD"/>
                </a:solidFill>
                <a:latin typeface="Open Sans"/>
                <a:ea typeface="Open Sans"/>
                <a:cs typeface="Open Sans"/>
                <a:sym typeface="Open Sans"/>
              </a:rPr>
              <a:t>FanAI confidential &amp; proprietary </a:t>
            </a:r>
            <a:endParaRPr sz="800" i="0" u="none" strike="noStrike" cap="none">
              <a:solidFill>
                <a:srgbClr val="A1A4A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4" name="Google Shape;644;p54"/>
          <p:cNvPicPr preferRelativeResize="0"/>
          <p:nvPr/>
        </p:nvPicPr>
        <p:blipFill rotWithShape="1">
          <a:blip r:embed="rId2">
            <a:alphaModFix amt="24000"/>
          </a:blip>
          <a:srcRect l="52083" r="26878" b="64000"/>
          <a:stretch/>
        </p:blipFill>
        <p:spPr>
          <a:xfrm rot="-5400000">
            <a:off x="-40900" y="3179301"/>
            <a:ext cx="1923749" cy="185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750" y="2736763"/>
            <a:ext cx="86325" cy="1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54"/>
          <p:cNvSpPr txBox="1">
            <a:spLocks noGrp="1"/>
          </p:cNvSpPr>
          <p:nvPr>
            <p:ph type="title"/>
          </p:nvPr>
        </p:nvSpPr>
        <p:spPr>
          <a:xfrm>
            <a:off x="381000" y="2255950"/>
            <a:ext cx="724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54"/>
          <p:cNvSpPr txBox="1">
            <a:spLocks noGrp="1"/>
          </p:cNvSpPr>
          <p:nvPr>
            <p:ph type="subTitle" idx="1"/>
          </p:nvPr>
        </p:nvSpPr>
        <p:spPr>
          <a:xfrm>
            <a:off x="597075" y="2709125"/>
            <a:ext cx="26649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5"/>
          <p:cNvSpPr txBox="1"/>
          <p:nvPr/>
        </p:nvSpPr>
        <p:spPr>
          <a:xfrm>
            <a:off x="5105700" y="4238580"/>
            <a:ext cx="25134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667378"/>
              </a:solidFill>
            </a:endParaRPr>
          </a:p>
        </p:txBody>
      </p:sp>
      <p:sp>
        <p:nvSpPr>
          <p:cNvPr id="650" name="Google Shape;650;p55"/>
          <p:cNvSpPr txBox="1"/>
          <p:nvPr/>
        </p:nvSpPr>
        <p:spPr>
          <a:xfrm>
            <a:off x="5114200" y="1620821"/>
            <a:ext cx="1308600" cy="365700"/>
          </a:xfrm>
          <a:prstGeom prst="rect">
            <a:avLst/>
          </a:prstGeom>
          <a:solidFill>
            <a:srgbClr val="062B53"/>
          </a:solidFill>
          <a:ln>
            <a:noFill/>
          </a:ln>
        </p:spPr>
        <p:txBody>
          <a:bodyPr spcFirstLastPara="1" wrap="square" lIns="2286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</a:endParaRPr>
          </a:p>
        </p:txBody>
      </p:sp>
      <p:sp>
        <p:nvSpPr>
          <p:cNvPr id="651" name="Google Shape;651;p55"/>
          <p:cNvSpPr txBox="1"/>
          <p:nvPr/>
        </p:nvSpPr>
        <p:spPr>
          <a:xfrm>
            <a:off x="5114200" y="2616346"/>
            <a:ext cx="2268300" cy="365700"/>
          </a:xfrm>
          <a:prstGeom prst="rect">
            <a:avLst/>
          </a:prstGeom>
          <a:solidFill>
            <a:srgbClr val="2D86C0"/>
          </a:solidFill>
          <a:ln>
            <a:noFill/>
          </a:ln>
        </p:spPr>
        <p:txBody>
          <a:bodyPr spcFirstLastPara="1" wrap="square" lIns="2286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</a:endParaRPr>
          </a:p>
        </p:txBody>
      </p:sp>
      <p:sp>
        <p:nvSpPr>
          <p:cNvPr id="652" name="Google Shape;652;p55"/>
          <p:cNvSpPr txBox="1"/>
          <p:nvPr/>
        </p:nvSpPr>
        <p:spPr>
          <a:xfrm>
            <a:off x="5114200" y="3642850"/>
            <a:ext cx="646800" cy="365700"/>
          </a:xfrm>
          <a:prstGeom prst="rect">
            <a:avLst/>
          </a:prstGeom>
          <a:solidFill>
            <a:srgbClr val="95C9E0"/>
          </a:solidFill>
          <a:ln>
            <a:noFill/>
          </a:ln>
        </p:spPr>
        <p:txBody>
          <a:bodyPr spcFirstLastPara="1" wrap="square" lIns="2286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</a:endParaRPr>
          </a:p>
        </p:txBody>
      </p:sp>
      <p:pic>
        <p:nvPicPr>
          <p:cNvPr id="653" name="Google Shape;653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1100" y="1689275"/>
            <a:ext cx="5118925" cy="274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55"/>
          <p:cNvSpPr txBox="1"/>
          <p:nvPr/>
        </p:nvSpPr>
        <p:spPr>
          <a:xfrm>
            <a:off x="5105700" y="3195226"/>
            <a:ext cx="25134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667378"/>
              </a:solidFill>
            </a:endParaRPr>
          </a:p>
        </p:txBody>
      </p:sp>
      <p:sp>
        <p:nvSpPr>
          <p:cNvPr id="655" name="Google Shape;655;p55"/>
          <p:cNvSpPr txBox="1"/>
          <p:nvPr/>
        </p:nvSpPr>
        <p:spPr>
          <a:xfrm>
            <a:off x="5105700" y="2121832"/>
            <a:ext cx="25134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667378"/>
              </a:solidFill>
            </a:endParaRPr>
          </a:p>
        </p:txBody>
      </p:sp>
      <p:sp>
        <p:nvSpPr>
          <p:cNvPr id="656" name="Google Shape;656;p55"/>
          <p:cNvSpPr txBox="1"/>
          <p:nvPr/>
        </p:nvSpPr>
        <p:spPr>
          <a:xfrm>
            <a:off x="1043175" y="3035525"/>
            <a:ext cx="11670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7" name="Google Shape;657;p55"/>
          <p:cNvSpPr txBox="1"/>
          <p:nvPr/>
        </p:nvSpPr>
        <p:spPr>
          <a:xfrm>
            <a:off x="1043175" y="3263600"/>
            <a:ext cx="11145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Unique Followers</a:t>
            </a:r>
            <a:endParaRPr sz="7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8" name="Google Shape;658;p55"/>
          <p:cNvSpPr txBox="1"/>
          <p:nvPr/>
        </p:nvSpPr>
        <p:spPr>
          <a:xfrm>
            <a:off x="2250225" y="3035513"/>
            <a:ext cx="9312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9" name="Google Shape;659;p55"/>
          <p:cNvSpPr txBox="1"/>
          <p:nvPr/>
        </p:nvSpPr>
        <p:spPr>
          <a:xfrm>
            <a:off x="2250300" y="3263588"/>
            <a:ext cx="9312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Shared Followers</a:t>
            </a:r>
            <a:endParaRPr sz="7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0" name="Google Shape;660;p55"/>
          <p:cNvSpPr txBox="1"/>
          <p:nvPr/>
        </p:nvSpPr>
        <p:spPr>
          <a:xfrm>
            <a:off x="6210125" y="-391100"/>
            <a:ext cx="13086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44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1" name="Google Shape;661;p55"/>
          <p:cNvSpPr txBox="1"/>
          <p:nvPr/>
        </p:nvSpPr>
        <p:spPr>
          <a:xfrm>
            <a:off x="3273825" y="3263588"/>
            <a:ext cx="10575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Unique Followers</a:t>
            </a:r>
            <a:endParaRPr sz="7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2" name="Google Shape;662;p55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55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55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55"/>
          <p:cNvSpPr/>
          <p:nvPr/>
        </p:nvSpPr>
        <p:spPr>
          <a:xfrm rot="-5400000">
            <a:off x="4445625" y="440250"/>
            <a:ext cx="251700" cy="9154800"/>
          </a:xfrm>
          <a:prstGeom prst="rect">
            <a:avLst/>
          </a:prstGeom>
          <a:gradFill>
            <a:gsLst>
              <a:gs pos="0">
                <a:srgbClr val="1B649D"/>
              </a:gs>
              <a:gs pos="100000">
                <a:srgbClr val="001D3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55"/>
          <p:cNvSpPr txBox="1"/>
          <p:nvPr/>
        </p:nvSpPr>
        <p:spPr>
          <a:xfrm>
            <a:off x="3429000" y="4890900"/>
            <a:ext cx="22860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FanAI confidential &amp; proprietary </a:t>
            </a:r>
            <a:endParaRPr sz="7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67" name="Google Shape;667;p55"/>
          <p:cNvGrpSpPr/>
          <p:nvPr/>
        </p:nvGrpSpPr>
        <p:grpSpPr>
          <a:xfrm>
            <a:off x="333374" y="4950258"/>
            <a:ext cx="574074" cy="143462"/>
            <a:chOff x="238125" y="2025675"/>
            <a:chExt cx="7122500" cy="1647100"/>
          </a:xfrm>
        </p:grpSpPr>
        <p:sp>
          <p:nvSpPr>
            <p:cNvPr id="668" name="Google Shape;668;p55"/>
            <p:cNvSpPr/>
            <p:nvPr/>
          </p:nvSpPr>
          <p:spPr>
            <a:xfrm>
              <a:off x="238125" y="2025675"/>
              <a:ext cx="1357625" cy="1638825"/>
            </a:xfrm>
            <a:custGeom>
              <a:avLst/>
              <a:gdLst/>
              <a:ahLst/>
              <a:cxnLst/>
              <a:rect l="l" t="t" r="r" b="b"/>
              <a:pathLst>
                <a:path w="54305" h="65553" extrusionOk="0">
                  <a:moveTo>
                    <a:pt x="0" y="0"/>
                  </a:moveTo>
                  <a:lnTo>
                    <a:pt x="0" y="65552"/>
                  </a:lnTo>
                  <a:lnTo>
                    <a:pt x="22166" y="65552"/>
                  </a:lnTo>
                  <a:lnTo>
                    <a:pt x="22166" y="43954"/>
                  </a:lnTo>
                  <a:lnTo>
                    <a:pt x="35825" y="43954"/>
                  </a:lnTo>
                  <a:lnTo>
                    <a:pt x="42300" y="27507"/>
                  </a:lnTo>
                  <a:lnTo>
                    <a:pt x="22166" y="27507"/>
                  </a:lnTo>
                  <a:lnTo>
                    <a:pt x="22166" y="19141"/>
                  </a:lnTo>
                  <a:lnTo>
                    <a:pt x="46223" y="19141"/>
                  </a:lnTo>
                  <a:lnTo>
                    <a:pt x="54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5"/>
            <p:cNvSpPr/>
            <p:nvPr/>
          </p:nvSpPr>
          <p:spPr>
            <a:xfrm>
              <a:off x="1112475" y="2030400"/>
              <a:ext cx="1713300" cy="1640000"/>
            </a:xfrm>
            <a:custGeom>
              <a:avLst/>
              <a:gdLst/>
              <a:ahLst/>
              <a:cxnLst/>
              <a:rect l="l" t="t" r="r" b="b"/>
              <a:pathLst>
                <a:path w="68532" h="65600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28027" y="0"/>
                  </a:moveTo>
                  <a:lnTo>
                    <a:pt x="0" y="65600"/>
                  </a:lnTo>
                  <a:lnTo>
                    <a:pt x="22356" y="65600"/>
                  </a:lnTo>
                  <a:lnTo>
                    <a:pt x="27554" y="53973"/>
                  </a:lnTo>
                  <a:lnTo>
                    <a:pt x="47310" y="54021"/>
                  </a:lnTo>
                  <a:lnTo>
                    <a:pt x="47310" y="65600"/>
                  </a:lnTo>
                  <a:lnTo>
                    <a:pt x="68437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5"/>
            <p:cNvSpPr/>
            <p:nvPr/>
          </p:nvSpPr>
          <p:spPr>
            <a:xfrm>
              <a:off x="3036050" y="2032750"/>
              <a:ext cx="1495900" cy="1635300"/>
            </a:xfrm>
            <a:custGeom>
              <a:avLst/>
              <a:gdLst/>
              <a:ahLst/>
              <a:cxnLst/>
              <a:rect l="l" t="t" r="r" b="b"/>
              <a:pathLst>
                <a:path w="59836" h="65412" extrusionOk="0">
                  <a:moveTo>
                    <a:pt x="1" y="1"/>
                  </a:moveTo>
                  <a:lnTo>
                    <a:pt x="1" y="65411"/>
                  </a:lnTo>
                  <a:lnTo>
                    <a:pt x="19237" y="65411"/>
                  </a:lnTo>
                  <a:lnTo>
                    <a:pt x="19237" y="35731"/>
                  </a:lnTo>
                  <a:lnTo>
                    <a:pt x="40789" y="65411"/>
                  </a:lnTo>
                  <a:lnTo>
                    <a:pt x="59835" y="65411"/>
                  </a:lnTo>
                  <a:lnTo>
                    <a:pt x="59835" y="1"/>
                  </a:lnTo>
                  <a:lnTo>
                    <a:pt x="39276" y="1"/>
                  </a:lnTo>
                  <a:lnTo>
                    <a:pt x="39276" y="29492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5"/>
            <p:cNvSpPr/>
            <p:nvPr/>
          </p:nvSpPr>
          <p:spPr>
            <a:xfrm>
              <a:off x="4554375" y="2030400"/>
              <a:ext cx="1713300" cy="1642375"/>
            </a:xfrm>
            <a:custGeom>
              <a:avLst/>
              <a:gdLst/>
              <a:ahLst/>
              <a:cxnLst/>
              <a:rect l="l" t="t" r="r" b="b"/>
              <a:pathLst>
                <a:path w="68532" h="65695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37952" y="14746"/>
                  </a:moveTo>
                  <a:lnTo>
                    <a:pt x="27507" y="42158"/>
                  </a:lnTo>
                  <a:lnTo>
                    <a:pt x="51375" y="42158"/>
                  </a:lnTo>
                  <a:lnTo>
                    <a:pt x="51328" y="14746"/>
                  </a:lnTo>
                  <a:close/>
                  <a:moveTo>
                    <a:pt x="64372" y="4112"/>
                  </a:moveTo>
                  <a:lnTo>
                    <a:pt x="64278" y="61488"/>
                  </a:lnTo>
                  <a:lnTo>
                    <a:pt x="51422" y="61488"/>
                  </a:lnTo>
                  <a:lnTo>
                    <a:pt x="51422" y="49909"/>
                  </a:lnTo>
                  <a:lnTo>
                    <a:pt x="24813" y="49909"/>
                  </a:lnTo>
                  <a:lnTo>
                    <a:pt x="19567" y="61535"/>
                  </a:lnTo>
                  <a:lnTo>
                    <a:pt x="6239" y="61535"/>
                  </a:lnTo>
                  <a:lnTo>
                    <a:pt x="30674" y="4112"/>
                  </a:lnTo>
                  <a:close/>
                  <a:moveTo>
                    <a:pt x="27980" y="0"/>
                  </a:moveTo>
                  <a:lnTo>
                    <a:pt x="0" y="65694"/>
                  </a:lnTo>
                  <a:lnTo>
                    <a:pt x="22261" y="65694"/>
                  </a:lnTo>
                  <a:lnTo>
                    <a:pt x="27460" y="54021"/>
                  </a:lnTo>
                  <a:lnTo>
                    <a:pt x="47263" y="54021"/>
                  </a:lnTo>
                  <a:lnTo>
                    <a:pt x="47263" y="65600"/>
                  </a:lnTo>
                  <a:lnTo>
                    <a:pt x="68390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5"/>
            <p:cNvSpPr/>
            <p:nvPr/>
          </p:nvSpPr>
          <p:spPr>
            <a:xfrm>
              <a:off x="6464975" y="2030400"/>
              <a:ext cx="509275" cy="1636450"/>
            </a:xfrm>
            <a:custGeom>
              <a:avLst/>
              <a:gdLst/>
              <a:ahLst/>
              <a:cxnLst/>
              <a:rect l="l" t="t" r="r" b="b"/>
              <a:pathLst>
                <a:path w="20371" h="65458" extrusionOk="0">
                  <a:moveTo>
                    <a:pt x="16259" y="4112"/>
                  </a:moveTo>
                  <a:lnTo>
                    <a:pt x="16259" y="61299"/>
                  </a:lnTo>
                  <a:lnTo>
                    <a:pt x="4159" y="61299"/>
                  </a:lnTo>
                  <a:lnTo>
                    <a:pt x="4159" y="4112"/>
                  </a:lnTo>
                  <a:close/>
                  <a:moveTo>
                    <a:pt x="0" y="0"/>
                  </a:moveTo>
                  <a:lnTo>
                    <a:pt x="0" y="65458"/>
                  </a:lnTo>
                  <a:lnTo>
                    <a:pt x="20370" y="65458"/>
                  </a:lnTo>
                  <a:lnTo>
                    <a:pt x="20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5"/>
            <p:cNvSpPr/>
            <p:nvPr/>
          </p:nvSpPr>
          <p:spPr>
            <a:xfrm>
              <a:off x="7138450" y="2026850"/>
              <a:ext cx="222175" cy="236325"/>
            </a:xfrm>
            <a:custGeom>
              <a:avLst/>
              <a:gdLst/>
              <a:ahLst/>
              <a:cxnLst/>
              <a:rect l="l" t="t" r="r" b="b"/>
              <a:pathLst>
                <a:path w="8887" h="9453" extrusionOk="0">
                  <a:moveTo>
                    <a:pt x="4396" y="2836"/>
                  </a:moveTo>
                  <a:cubicBezTo>
                    <a:pt x="4774" y="2836"/>
                    <a:pt x="5011" y="2883"/>
                    <a:pt x="5200" y="3025"/>
                  </a:cubicBezTo>
                  <a:cubicBezTo>
                    <a:pt x="5389" y="3214"/>
                    <a:pt x="5436" y="3356"/>
                    <a:pt x="5436" y="3687"/>
                  </a:cubicBezTo>
                  <a:cubicBezTo>
                    <a:pt x="5436" y="3923"/>
                    <a:pt x="5342" y="4065"/>
                    <a:pt x="5153" y="4207"/>
                  </a:cubicBezTo>
                  <a:cubicBezTo>
                    <a:pt x="4963" y="4301"/>
                    <a:pt x="4727" y="4396"/>
                    <a:pt x="4444" y="4396"/>
                  </a:cubicBezTo>
                  <a:lnTo>
                    <a:pt x="3498" y="4396"/>
                  </a:lnTo>
                  <a:lnTo>
                    <a:pt x="3498" y="2836"/>
                  </a:lnTo>
                  <a:close/>
                  <a:moveTo>
                    <a:pt x="2600" y="2080"/>
                  </a:moveTo>
                  <a:lnTo>
                    <a:pt x="2600" y="7373"/>
                  </a:lnTo>
                  <a:lnTo>
                    <a:pt x="3546" y="7373"/>
                  </a:lnTo>
                  <a:lnTo>
                    <a:pt x="3546" y="5246"/>
                  </a:lnTo>
                  <a:lnTo>
                    <a:pt x="3546" y="5152"/>
                  </a:lnTo>
                  <a:lnTo>
                    <a:pt x="4538" y="5152"/>
                  </a:lnTo>
                  <a:cubicBezTo>
                    <a:pt x="4916" y="5152"/>
                    <a:pt x="5153" y="5246"/>
                    <a:pt x="5247" y="5388"/>
                  </a:cubicBezTo>
                  <a:cubicBezTo>
                    <a:pt x="5389" y="5530"/>
                    <a:pt x="5436" y="5766"/>
                    <a:pt x="5436" y="6097"/>
                  </a:cubicBezTo>
                  <a:cubicBezTo>
                    <a:pt x="5436" y="6806"/>
                    <a:pt x="5436" y="7231"/>
                    <a:pt x="5483" y="7326"/>
                  </a:cubicBezTo>
                  <a:lnTo>
                    <a:pt x="6429" y="7326"/>
                  </a:lnTo>
                  <a:lnTo>
                    <a:pt x="6429" y="7231"/>
                  </a:lnTo>
                  <a:cubicBezTo>
                    <a:pt x="6429" y="7090"/>
                    <a:pt x="6381" y="6995"/>
                    <a:pt x="6381" y="6853"/>
                  </a:cubicBezTo>
                  <a:lnTo>
                    <a:pt x="6381" y="6144"/>
                  </a:lnTo>
                  <a:cubicBezTo>
                    <a:pt x="6381" y="5861"/>
                    <a:pt x="6334" y="5577"/>
                    <a:pt x="6192" y="5341"/>
                  </a:cubicBezTo>
                  <a:cubicBezTo>
                    <a:pt x="6098" y="5105"/>
                    <a:pt x="5909" y="4916"/>
                    <a:pt x="5625" y="4774"/>
                  </a:cubicBezTo>
                  <a:cubicBezTo>
                    <a:pt x="6145" y="4537"/>
                    <a:pt x="6381" y="4159"/>
                    <a:pt x="6381" y="3687"/>
                  </a:cubicBezTo>
                  <a:cubicBezTo>
                    <a:pt x="6381" y="3214"/>
                    <a:pt x="6192" y="2789"/>
                    <a:pt x="5861" y="2505"/>
                  </a:cubicBezTo>
                  <a:cubicBezTo>
                    <a:pt x="5483" y="2174"/>
                    <a:pt x="5011" y="2080"/>
                    <a:pt x="4396" y="2080"/>
                  </a:cubicBezTo>
                  <a:close/>
                  <a:moveTo>
                    <a:pt x="4444" y="851"/>
                  </a:moveTo>
                  <a:cubicBezTo>
                    <a:pt x="5153" y="851"/>
                    <a:pt x="5720" y="993"/>
                    <a:pt x="6334" y="1371"/>
                  </a:cubicBezTo>
                  <a:cubicBezTo>
                    <a:pt x="6854" y="1702"/>
                    <a:pt x="7327" y="2174"/>
                    <a:pt x="7610" y="2789"/>
                  </a:cubicBezTo>
                  <a:cubicBezTo>
                    <a:pt x="7941" y="3356"/>
                    <a:pt x="8083" y="4018"/>
                    <a:pt x="8083" y="4727"/>
                  </a:cubicBezTo>
                  <a:cubicBezTo>
                    <a:pt x="8083" y="5435"/>
                    <a:pt x="7988" y="6097"/>
                    <a:pt x="7610" y="6664"/>
                  </a:cubicBezTo>
                  <a:cubicBezTo>
                    <a:pt x="7279" y="7279"/>
                    <a:pt x="6854" y="7751"/>
                    <a:pt x="6287" y="8082"/>
                  </a:cubicBezTo>
                  <a:cubicBezTo>
                    <a:pt x="5720" y="8460"/>
                    <a:pt x="5105" y="8649"/>
                    <a:pt x="4444" y="8649"/>
                  </a:cubicBezTo>
                  <a:cubicBezTo>
                    <a:pt x="3782" y="8649"/>
                    <a:pt x="3215" y="8460"/>
                    <a:pt x="2600" y="8082"/>
                  </a:cubicBezTo>
                  <a:cubicBezTo>
                    <a:pt x="2033" y="7751"/>
                    <a:pt x="1513" y="7279"/>
                    <a:pt x="1230" y="6664"/>
                  </a:cubicBezTo>
                  <a:cubicBezTo>
                    <a:pt x="946" y="6097"/>
                    <a:pt x="757" y="5435"/>
                    <a:pt x="757" y="4727"/>
                  </a:cubicBezTo>
                  <a:cubicBezTo>
                    <a:pt x="757" y="4018"/>
                    <a:pt x="899" y="3356"/>
                    <a:pt x="1230" y="2789"/>
                  </a:cubicBezTo>
                  <a:cubicBezTo>
                    <a:pt x="1608" y="2174"/>
                    <a:pt x="2033" y="1702"/>
                    <a:pt x="2600" y="1371"/>
                  </a:cubicBezTo>
                  <a:cubicBezTo>
                    <a:pt x="3120" y="993"/>
                    <a:pt x="3782" y="851"/>
                    <a:pt x="4444" y="851"/>
                  </a:cubicBezTo>
                  <a:close/>
                  <a:moveTo>
                    <a:pt x="4444" y="0"/>
                  </a:moveTo>
                  <a:cubicBezTo>
                    <a:pt x="3593" y="0"/>
                    <a:pt x="2837" y="237"/>
                    <a:pt x="2175" y="662"/>
                  </a:cubicBezTo>
                  <a:cubicBezTo>
                    <a:pt x="1561" y="1087"/>
                    <a:pt x="993" y="1607"/>
                    <a:pt x="615" y="2363"/>
                  </a:cubicBezTo>
                  <a:cubicBezTo>
                    <a:pt x="190" y="3120"/>
                    <a:pt x="1" y="3923"/>
                    <a:pt x="1" y="4727"/>
                  </a:cubicBezTo>
                  <a:cubicBezTo>
                    <a:pt x="1" y="5624"/>
                    <a:pt x="190" y="6381"/>
                    <a:pt x="615" y="7090"/>
                  </a:cubicBezTo>
                  <a:cubicBezTo>
                    <a:pt x="946" y="7799"/>
                    <a:pt x="1466" y="8413"/>
                    <a:pt x="2175" y="8791"/>
                  </a:cubicBezTo>
                  <a:cubicBezTo>
                    <a:pt x="2884" y="9216"/>
                    <a:pt x="3593" y="9453"/>
                    <a:pt x="4444" y="9453"/>
                  </a:cubicBezTo>
                  <a:cubicBezTo>
                    <a:pt x="5247" y="9453"/>
                    <a:pt x="5956" y="9216"/>
                    <a:pt x="6665" y="8791"/>
                  </a:cubicBezTo>
                  <a:cubicBezTo>
                    <a:pt x="7327" y="8413"/>
                    <a:pt x="7847" y="7846"/>
                    <a:pt x="8272" y="7090"/>
                  </a:cubicBezTo>
                  <a:cubicBezTo>
                    <a:pt x="8697" y="6333"/>
                    <a:pt x="8886" y="5577"/>
                    <a:pt x="8886" y="4727"/>
                  </a:cubicBezTo>
                  <a:cubicBezTo>
                    <a:pt x="8886" y="3829"/>
                    <a:pt x="8603" y="3072"/>
                    <a:pt x="8272" y="2363"/>
                  </a:cubicBezTo>
                  <a:cubicBezTo>
                    <a:pt x="7941" y="1654"/>
                    <a:pt x="7374" y="1087"/>
                    <a:pt x="6665" y="662"/>
                  </a:cubicBezTo>
                  <a:cubicBezTo>
                    <a:pt x="5956" y="237"/>
                    <a:pt x="5247" y="0"/>
                    <a:pt x="4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55"/>
          <p:cNvSpPr/>
          <p:nvPr/>
        </p:nvSpPr>
        <p:spPr>
          <a:xfrm rot="-5400000">
            <a:off x="4562850" y="324175"/>
            <a:ext cx="18300" cy="9154800"/>
          </a:xfrm>
          <a:prstGeom prst="rect">
            <a:avLst/>
          </a:prstGeom>
          <a:solidFill>
            <a:srgbClr val="4AA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55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t" anchorCtr="0">
            <a:noAutofit/>
          </a:bodyPr>
          <a:lstStyle>
            <a:lvl1pPr lvl="0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6" name="Google Shape;676;p55"/>
          <p:cNvSpPr txBox="1">
            <a:spLocks noGrp="1"/>
          </p:cNvSpPr>
          <p:nvPr>
            <p:ph type="title" idx="2"/>
          </p:nvPr>
        </p:nvSpPr>
        <p:spPr>
          <a:xfrm>
            <a:off x="5369900" y="1621450"/>
            <a:ext cx="2657100" cy="365700"/>
          </a:xfrm>
          <a:prstGeom prst="rect">
            <a:avLst/>
          </a:prstGeom>
          <a:solidFill>
            <a:srgbClr val="062B5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55"/>
          <p:cNvSpPr txBox="1">
            <a:spLocks noGrp="1"/>
          </p:cNvSpPr>
          <p:nvPr>
            <p:ph type="title" idx="3"/>
          </p:nvPr>
        </p:nvSpPr>
        <p:spPr>
          <a:xfrm>
            <a:off x="5369900" y="2616346"/>
            <a:ext cx="2657100" cy="365700"/>
          </a:xfrm>
          <a:prstGeom prst="rect">
            <a:avLst/>
          </a:prstGeom>
          <a:solidFill>
            <a:srgbClr val="2D86C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55"/>
          <p:cNvSpPr txBox="1">
            <a:spLocks noGrp="1"/>
          </p:cNvSpPr>
          <p:nvPr>
            <p:ph type="title" idx="4"/>
          </p:nvPr>
        </p:nvSpPr>
        <p:spPr>
          <a:xfrm>
            <a:off x="5369900" y="3642850"/>
            <a:ext cx="2657100" cy="365700"/>
          </a:xfrm>
          <a:prstGeom prst="rect">
            <a:avLst/>
          </a:prstGeom>
          <a:solidFill>
            <a:srgbClr val="95C9E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55"/>
          <p:cNvSpPr txBox="1">
            <a:spLocks noGrp="1"/>
          </p:cNvSpPr>
          <p:nvPr>
            <p:ph type="subTitle" idx="5"/>
          </p:nvPr>
        </p:nvSpPr>
        <p:spPr>
          <a:xfrm>
            <a:off x="3351200" y="3039100"/>
            <a:ext cx="11670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55"/>
          <p:cNvSpPr txBox="1">
            <a:spLocks noGrp="1"/>
          </p:cNvSpPr>
          <p:nvPr>
            <p:ph type="subTitle" idx="6"/>
          </p:nvPr>
        </p:nvSpPr>
        <p:spPr>
          <a:xfrm>
            <a:off x="5545450" y="3029749"/>
            <a:ext cx="2992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737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55"/>
          <p:cNvSpPr txBox="1">
            <a:spLocks noGrp="1"/>
          </p:cNvSpPr>
          <p:nvPr>
            <p:ph type="subTitle" idx="7"/>
          </p:nvPr>
        </p:nvSpPr>
        <p:spPr>
          <a:xfrm>
            <a:off x="5545450" y="4052266"/>
            <a:ext cx="2992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737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55"/>
          <p:cNvSpPr txBox="1">
            <a:spLocks noGrp="1"/>
          </p:cNvSpPr>
          <p:nvPr>
            <p:ph type="subTitle" idx="8"/>
          </p:nvPr>
        </p:nvSpPr>
        <p:spPr>
          <a:xfrm>
            <a:off x="2250300" y="3039100"/>
            <a:ext cx="9834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55"/>
          <p:cNvSpPr txBox="1">
            <a:spLocks noGrp="1"/>
          </p:cNvSpPr>
          <p:nvPr>
            <p:ph type="subTitle" idx="9"/>
          </p:nvPr>
        </p:nvSpPr>
        <p:spPr>
          <a:xfrm>
            <a:off x="913450" y="3039100"/>
            <a:ext cx="11670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6">
  <p:cSld name="SECTION_HEADER_8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6"/>
          <p:cNvSpPr/>
          <p:nvPr/>
        </p:nvSpPr>
        <p:spPr>
          <a:xfrm rot="-5400000">
            <a:off x="4445625" y="440250"/>
            <a:ext cx="251700" cy="9154800"/>
          </a:xfrm>
          <a:prstGeom prst="rect">
            <a:avLst/>
          </a:prstGeom>
          <a:gradFill>
            <a:gsLst>
              <a:gs pos="0">
                <a:srgbClr val="1B649D"/>
              </a:gs>
              <a:gs pos="100000">
                <a:srgbClr val="001D3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56"/>
          <p:cNvSpPr txBox="1"/>
          <p:nvPr/>
        </p:nvSpPr>
        <p:spPr>
          <a:xfrm>
            <a:off x="3429000" y="4890900"/>
            <a:ext cx="22860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FanAI confidential &amp; proprietary </a:t>
            </a:r>
            <a:endParaRPr sz="7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87" name="Google Shape;687;p56"/>
          <p:cNvGrpSpPr/>
          <p:nvPr/>
        </p:nvGrpSpPr>
        <p:grpSpPr>
          <a:xfrm>
            <a:off x="333374" y="4950258"/>
            <a:ext cx="574074" cy="143462"/>
            <a:chOff x="238125" y="2025675"/>
            <a:chExt cx="7122500" cy="1647100"/>
          </a:xfrm>
        </p:grpSpPr>
        <p:sp>
          <p:nvSpPr>
            <p:cNvPr id="688" name="Google Shape;688;p56"/>
            <p:cNvSpPr/>
            <p:nvPr/>
          </p:nvSpPr>
          <p:spPr>
            <a:xfrm>
              <a:off x="238125" y="2025675"/>
              <a:ext cx="1357625" cy="1638825"/>
            </a:xfrm>
            <a:custGeom>
              <a:avLst/>
              <a:gdLst/>
              <a:ahLst/>
              <a:cxnLst/>
              <a:rect l="l" t="t" r="r" b="b"/>
              <a:pathLst>
                <a:path w="54305" h="65553" extrusionOk="0">
                  <a:moveTo>
                    <a:pt x="0" y="0"/>
                  </a:moveTo>
                  <a:lnTo>
                    <a:pt x="0" y="65552"/>
                  </a:lnTo>
                  <a:lnTo>
                    <a:pt x="22166" y="65552"/>
                  </a:lnTo>
                  <a:lnTo>
                    <a:pt x="22166" y="43954"/>
                  </a:lnTo>
                  <a:lnTo>
                    <a:pt x="35825" y="43954"/>
                  </a:lnTo>
                  <a:lnTo>
                    <a:pt x="42300" y="27507"/>
                  </a:lnTo>
                  <a:lnTo>
                    <a:pt x="22166" y="27507"/>
                  </a:lnTo>
                  <a:lnTo>
                    <a:pt x="22166" y="19141"/>
                  </a:lnTo>
                  <a:lnTo>
                    <a:pt x="46223" y="19141"/>
                  </a:lnTo>
                  <a:lnTo>
                    <a:pt x="54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6"/>
            <p:cNvSpPr/>
            <p:nvPr/>
          </p:nvSpPr>
          <p:spPr>
            <a:xfrm>
              <a:off x="1112475" y="2030400"/>
              <a:ext cx="1713300" cy="1640000"/>
            </a:xfrm>
            <a:custGeom>
              <a:avLst/>
              <a:gdLst/>
              <a:ahLst/>
              <a:cxnLst/>
              <a:rect l="l" t="t" r="r" b="b"/>
              <a:pathLst>
                <a:path w="68532" h="65600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28027" y="0"/>
                  </a:moveTo>
                  <a:lnTo>
                    <a:pt x="0" y="65600"/>
                  </a:lnTo>
                  <a:lnTo>
                    <a:pt x="22356" y="65600"/>
                  </a:lnTo>
                  <a:lnTo>
                    <a:pt x="27554" y="53973"/>
                  </a:lnTo>
                  <a:lnTo>
                    <a:pt x="47310" y="54021"/>
                  </a:lnTo>
                  <a:lnTo>
                    <a:pt x="47310" y="65600"/>
                  </a:lnTo>
                  <a:lnTo>
                    <a:pt x="68437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6"/>
            <p:cNvSpPr/>
            <p:nvPr/>
          </p:nvSpPr>
          <p:spPr>
            <a:xfrm>
              <a:off x="3036050" y="2032750"/>
              <a:ext cx="1495900" cy="1635300"/>
            </a:xfrm>
            <a:custGeom>
              <a:avLst/>
              <a:gdLst/>
              <a:ahLst/>
              <a:cxnLst/>
              <a:rect l="l" t="t" r="r" b="b"/>
              <a:pathLst>
                <a:path w="59836" h="65412" extrusionOk="0">
                  <a:moveTo>
                    <a:pt x="1" y="1"/>
                  </a:moveTo>
                  <a:lnTo>
                    <a:pt x="1" y="65411"/>
                  </a:lnTo>
                  <a:lnTo>
                    <a:pt x="19237" y="65411"/>
                  </a:lnTo>
                  <a:lnTo>
                    <a:pt x="19237" y="35731"/>
                  </a:lnTo>
                  <a:lnTo>
                    <a:pt x="40789" y="65411"/>
                  </a:lnTo>
                  <a:lnTo>
                    <a:pt x="59835" y="65411"/>
                  </a:lnTo>
                  <a:lnTo>
                    <a:pt x="59835" y="1"/>
                  </a:lnTo>
                  <a:lnTo>
                    <a:pt x="39276" y="1"/>
                  </a:lnTo>
                  <a:lnTo>
                    <a:pt x="39276" y="29492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6"/>
            <p:cNvSpPr/>
            <p:nvPr/>
          </p:nvSpPr>
          <p:spPr>
            <a:xfrm>
              <a:off x="4554375" y="2030400"/>
              <a:ext cx="1713300" cy="1642375"/>
            </a:xfrm>
            <a:custGeom>
              <a:avLst/>
              <a:gdLst/>
              <a:ahLst/>
              <a:cxnLst/>
              <a:rect l="l" t="t" r="r" b="b"/>
              <a:pathLst>
                <a:path w="68532" h="65695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37952" y="14746"/>
                  </a:moveTo>
                  <a:lnTo>
                    <a:pt x="27507" y="42158"/>
                  </a:lnTo>
                  <a:lnTo>
                    <a:pt x="51375" y="42158"/>
                  </a:lnTo>
                  <a:lnTo>
                    <a:pt x="51328" y="14746"/>
                  </a:lnTo>
                  <a:close/>
                  <a:moveTo>
                    <a:pt x="64372" y="4112"/>
                  </a:moveTo>
                  <a:lnTo>
                    <a:pt x="64278" y="61488"/>
                  </a:lnTo>
                  <a:lnTo>
                    <a:pt x="51422" y="61488"/>
                  </a:lnTo>
                  <a:lnTo>
                    <a:pt x="51422" y="49909"/>
                  </a:lnTo>
                  <a:lnTo>
                    <a:pt x="24813" y="49909"/>
                  </a:lnTo>
                  <a:lnTo>
                    <a:pt x="19567" y="61535"/>
                  </a:lnTo>
                  <a:lnTo>
                    <a:pt x="6239" y="61535"/>
                  </a:lnTo>
                  <a:lnTo>
                    <a:pt x="30674" y="4112"/>
                  </a:lnTo>
                  <a:close/>
                  <a:moveTo>
                    <a:pt x="27980" y="0"/>
                  </a:moveTo>
                  <a:lnTo>
                    <a:pt x="0" y="65694"/>
                  </a:lnTo>
                  <a:lnTo>
                    <a:pt x="22261" y="65694"/>
                  </a:lnTo>
                  <a:lnTo>
                    <a:pt x="27460" y="54021"/>
                  </a:lnTo>
                  <a:lnTo>
                    <a:pt x="47263" y="54021"/>
                  </a:lnTo>
                  <a:lnTo>
                    <a:pt x="47263" y="65600"/>
                  </a:lnTo>
                  <a:lnTo>
                    <a:pt x="68390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6"/>
            <p:cNvSpPr/>
            <p:nvPr/>
          </p:nvSpPr>
          <p:spPr>
            <a:xfrm>
              <a:off x="6464975" y="2030400"/>
              <a:ext cx="509275" cy="1636450"/>
            </a:xfrm>
            <a:custGeom>
              <a:avLst/>
              <a:gdLst/>
              <a:ahLst/>
              <a:cxnLst/>
              <a:rect l="l" t="t" r="r" b="b"/>
              <a:pathLst>
                <a:path w="20371" h="65458" extrusionOk="0">
                  <a:moveTo>
                    <a:pt x="16259" y="4112"/>
                  </a:moveTo>
                  <a:lnTo>
                    <a:pt x="16259" y="61299"/>
                  </a:lnTo>
                  <a:lnTo>
                    <a:pt x="4159" y="61299"/>
                  </a:lnTo>
                  <a:lnTo>
                    <a:pt x="4159" y="4112"/>
                  </a:lnTo>
                  <a:close/>
                  <a:moveTo>
                    <a:pt x="0" y="0"/>
                  </a:moveTo>
                  <a:lnTo>
                    <a:pt x="0" y="65458"/>
                  </a:lnTo>
                  <a:lnTo>
                    <a:pt x="20370" y="65458"/>
                  </a:lnTo>
                  <a:lnTo>
                    <a:pt x="20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6"/>
            <p:cNvSpPr/>
            <p:nvPr/>
          </p:nvSpPr>
          <p:spPr>
            <a:xfrm>
              <a:off x="7138450" y="2026850"/>
              <a:ext cx="222175" cy="236325"/>
            </a:xfrm>
            <a:custGeom>
              <a:avLst/>
              <a:gdLst/>
              <a:ahLst/>
              <a:cxnLst/>
              <a:rect l="l" t="t" r="r" b="b"/>
              <a:pathLst>
                <a:path w="8887" h="9453" extrusionOk="0">
                  <a:moveTo>
                    <a:pt x="4396" y="2836"/>
                  </a:moveTo>
                  <a:cubicBezTo>
                    <a:pt x="4774" y="2836"/>
                    <a:pt x="5011" y="2883"/>
                    <a:pt x="5200" y="3025"/>
                  </a:cubicBezTo>
                  <a:cubicBezTo>
                    <a:pt x="5389" y="3214"/>
                    <a:pt x="5436" y="3356"/>
                    <a:pt x="5436" y="3687"/>
                  </a:cubicBezTo>
                  <a:cubicBezTo>
                    <a:pt x="5436" y="3923"/>
                    <a:pt x="5342" y="4065"/>
                    <a:pt x="5153" y="4207"/>
                  </a:cubicBezTo>
                  <a:cubicBezTo>
                    <a:pt x="4963" y="4301"/>
                    <a:pt x="4727" y="4396"/>
                    <a:pt x="4444" y="4396"/>
                  </a:cubicBezTo>
                  <a:lnTo>
                    <a:pt x="3498" y="4396"/>
                  </a:lnTo>
                  <a:lnTo>
                    <a:pt x="3498" y="2836"/>
                  </a:lnTo>
                  <a:close/>
                  <a:moveTo>
                    <a:pt x="2600" y="2080"/>
                  </a:moveTo>
                  <a:lnTo>
                    <a:pt x="2600" y="7373"/>
                  </a:lnTo>
                  <a:lnTo>
                    <a:pt x="3546" y="7373"/>
                  </a:lnTo>
                  <a:lnTo>
                    <a:pt x="3546" y="5246"/>
                  </a:lnTo>
                  <a:lnTo>
                    <a:pt x="3546" y="5152"/>
                  </a:lnTo>
                  <a:lnTo>
                    <a:pt x="4538" y="5152"/>
                  </a:lnTo>
                  <a:cubicBezTo>
                    <a:pt x="4916" y="5152"/>
                    <a:pt x="5153" y="5246"/>
                    <a:pt x="5247" y="5388"/>
                  </a:cubicBezTo>
                  <a:cubicBezTo>
                    <a:pt x="5389" y="5530"/>
                    <a:pt x="5436" y="5766"/>
                    <a:pt x="5436" y="6097"/>
                  </a:cubicBezTo>
                  <a:cubicBezTo>
                    <a:pt x="5436" y="6806"/>
                    <a:pt x="5436" y="7231"/>
                    <a:pt x="5483" y="7326"/>
                  </a:cubicBezTo>
                  <a:lnTo>
                    <a:pt x="6429" y="7326"/>
                  </a:lnTo>
                  <a:lnTo>
                    <a:pt x="6429" y="7231"/>
                  </a:lnTo>
                  <a:cubicBezTo>
                    <a:pt x="6429" y="7090"/>
                    <a:pt x="6381" y="6995"/>
                    <a:pt x="6381" y="6853"/>
                  </a:cubicBezTo>
                  <a:lnTo>
                    <a:pt x="6381" y="6144"/>
                  </a:lnTo>
                  <a:cubicBezTo>
                    <a:pt x="6381" y="5861"/>
                    <a:pt x="6334" y="5577"/>
                    <a:pt x="6192" y="5341"/>
                  </a:cubicBezTo>
                  <a:cubicBezTo>
                    <a:pt x="6098" y="5105"/>
                    <a:pt x="5909" y="4916"/>
                    <a:pt x="5625" y="4774"/>
                  </a:cubicBezTo>
                  <a:cubicBezTo>
                    <a:pt x="6145" y="4537"/>
                    <a:pt x="6381" y="4159"/>
                    <a:pt x="6381" y="3687"/>
                  </a:cubicBezTo>
                  <a:cubicBezTo>
                    <a:pt x="6381" y="3214"/>
                    <a:pt x="6192" y="2789"/>
                    <a:pt x="5861" y="2505"/>
                  </a:cubicBezTo>
                  <a:cubicBezTo>
                    <a:pt x="5483" y="2174"/>
                    <a:pt x="5011" y="2080"/>
                    <a:pt x="4396" y="2080"/>
                  </a:cubicBezTo>
                  <a:close/>
                  <a:moveTo>
                    <a:pt x="4444" y="851"/>
                  </a:moveTo>
                  <a:cubicBezTo>
                    <a:pt x="5153" y="851"/>
                    <a:pt x="5720" y="993"/>
                    <a:pt x="6334" y="1371"/>
                  </a:cubicBezTo>
                  <a:cubicBezTo>
                    <a:pt x="6854" y="1702"/>
                    <a:pt x="7327" y="2174"/>
                    <a:pt x="7610" y="2789"/>
                  </a:cubicBezTo>
                  <a:cubicBezTo>
                    <a:pt x="7941" y="3356"/>
                    <a:pt x="8083" y="4018"/>
                    <a:pt x="8083" y="4727"/>
                  </a:cubicBezTo>
                  <a:cubicBezTo>
                    <a:pt x="8083" y="5435"/>
                    <a:pt x="7988" y="6097"/>
                    <a:pt x="7610" y="6664"/>
                  </a:cubicBezTo>
                  <a:cubicBezTo>
                    <a:pt x="7279" y="7279"/>
                    <a:pt x="6854" y="7751"/>
                    <a:pt x="6287" y="8082"/>
                  </a:cubicBezTo>
                  <a:cubicBezTo>
                    <a:pt x="5720" y="8460"/>
                    <a:pt x="5105" y="8649"/>
                    <a:pt x="4444" y="8649"/>
                  </a:cubicBezTo>
                  <a:cubicBezTo>
                    <a:pt x="3782" y="8649"/>
                    <a:pt x="3215" y="8460"/>
                    <a:pt x="2600" y="8082"/>
                  </a:cubicBezTo>
                  <a:cubicBezTo>
                    <a:pt x="2033" y="7751"/>
                    <a:pt x="1513" y="7279"/>
                    <a:pt x="1230" y="6664"/>
                  </a:cubicBezTo>
                  <a:cubicBezTo>
                    <a:pt x="946" y="6097"/>
                    <a:pt x="757" y="5435"/>
                    <a:pt x="757" y="4727"/>
                  </a:cubicBezTo>
                  <a:cubicBezTo>
                    <a:pt x="757" y="4018"/>
                    <a:pt x="899" y="3356"/>
                    <a:pt x="1230" y="2789"/>
                  </a:cubicBezTo>
                  <a:cubicBezTo>
                    <a:pt x="1608" y="2174"/>
                    <a:pt x="2033" y="1702"/>
                    <a:pt x="2600" y="1371"/>
                  </a:cubicBezTo>
                  <a:cubicBezTo>
                    <a:pt x="3120" y="993"/>
                    <a:pt x="3782" y="851"/>
                    <a:pt x="4444" y="851"/>
                  </a:cubicBezTo>
                  <a:close/>
                  <a:moveTo>
                    <a:pt x="4444" y="0"/>
                  </a:moveTo>
                  <a:cubicBezTo>
                    <a:pt x="3593" y="0"/>
                    <a:pt x="2837" y="237"/>
                    <a:pt x="2175" y="662"/>
                  </a:cubicBezTo>
                  <a:cubicBezTo>
                    <a:pt x="1561" y="1087"/>
                    <a:pt x="993" y="1607"/>
                    <a:pt x="615" y="2363"/>
                  </a:cubicBezTo>
                  <a:cubicBezTo>
                    <a:pt x="190" y="3120"/>
                    <a:pt x="1" y="3923"/>
                    <a:pt x="1" y="4727"/>
                  </a:cubicBezTo>
                  <a:cubicBezTo>
                    <a:pt x="1" y="5624"/>
                    <a:pt x="190" y="6381"/>
                    <a:pt x="615" y="7090"/>
                  </a:cubicBezTo>
                  <a:cubicBezTo>
                    <a:pt x="946" y="7799"/>
                    <a:pt x="1466" y="8413"/>
                    <a:pt x="2175" y="8791"/>
                  </a:cubicBezTo>
                  <a:cubicBezTo>
                    <a:pt x="2884" y="9216"/>
                    <a:pt x="3593" y="9453"/>
                    <a:pt x="4444" y="9453"/>
                  </a:cubicBezTo>
                  <a:cubicBezTo>
                    <a:pt x="5247" y="9453"/>
                    <a:pt x="5956" y="9216"/>
                    <a:pt x="6665" y="8791"/>
                  </a:cubicBezTo>
                  <a:cubicBezTo>
                    <a:pt x="7327" y="8413"/>
                    <a:pt x="7847" y="7846"/>
                    <a:pt x="8272" y="7090"/>
                  </a:cubicBezTo>
                  <a:cubicBezTo>
                    <a:pt x="8697" y="6333"/>
                    <a:pt x="8886" y="5577"/>
                    <a:pt x="8886" y="4727"/>
                  </a:cubicBezTo>
                  <a:cubicBezTo>
                    <a:pt x="8886" y="3829"/>
                    <a:pt x="8603" y="3072"/>
                    <a:pt x="8272" y="2363"/>
                  </a:cubicBezTo>
                  <a:cubicBezTo>
                    <a:pt x="7941" y="1654"/>
                    <a:pt x="7374" y="1087"/>
                    <a:pt x="6665" y="662"/>
                  </a:cubicBezTo>
                  <a:cubicBezTo>
                    <a:pt x="5956" y="237"/>
                    <a:pt x="5247" y="0"/>
                    <a:pt x="4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4" name="Google Shape;694;p56"/>
          <p:cNvSpPr/>
          <p:nvPr/>
        </p:nvSpPr>
        <p:spPr>
          <a:xfrm rot="-5400000">
            <a:off x="4562850" y="324175"/>
            <a:ext cx="18300" cy="9154800"/>
          </a:xfrm>
          <a:prstGeom prst="rect">
            <a:avLst/>
          </a:prstGeom>
          <a:solidFill>
            <a:srgbClr val="4AA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56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t" anchorCtr="0">
            <a:noAutofit/>
          </a:bodyPr>
          <a:lstStyle>
            <a:lvl1pPr lvl="0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6" name="Google Shape;696;p56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56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56"/>
          <p:cNvSpPr txBox="1">
            <a:spLocks noGrp="1"/>
          </p:cNvSpPr>
          <p:nvPr>
            <p:ph type="body" idx="2"/>
          </p:nvPr>
        </p:nvSpPr>
        <p:spPr>
          <a:xfrm>
            <a:off x="0" y="1733750"/>
            <a:ext cx="5257800" cy="12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99" name="Google Shape;699;p56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56"/>
          <p:cNvSpPr txBox="1">
            <a:spLocks noGrp="1"/>
          </p:cNvSpPr>
          <p:nvPr>
            <p:ph type="subTitle" idx="3"/>
          </p:nvPr>
        </p:nvSpPr>
        <p:spPr>
          <a:xfrm>
            <a:off x="0" y="1301738"/>
            <a:ext cx="86094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88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 type="titleOnly">
  <p:cSld name="TITLE_ONLY">
    <p:bg>
      <p:bgPr>
        <a:gradFill>
          <a:gsLst>
            <a:gs pos="0">
              <a:srgbClr val="FFFFFF"/>
            </a:gs>
            <a:gs pos="16000">
              <a:srgbClr val="FFFFFF"/>
            </a:gs>
            <a:gs pos="100000">
              <a:srgbClr val="91ABB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7"/>
          <p:cNvSpPr txBox="1">
            <a:spLocks noGrp="1"/>
          </p:cNvSpPr>
          <p:nvPr>
            <p:ph type="title"/>
          </p:nvPr>
        </p:nvSpPr>
        <p:spPr>
          <a:xfrm>
            <a:off x="628650" y="79748"/>
            <a:ext cx="78867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●"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1">
  <p:cSld name="SECTION_HEADER_9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58"/>
          <p:cNvSpPr/>
          <p:nvPr/>
        </p:nvSpPr>
        <p:spPr>
          <a:xfrm rot="-5400000">
            <a:off x="4445625" y="440250"/>
            <a:ext cx="251700" cy="9154800"/>
          </a:xfrm>
          <a:prstGeom prst="rect">
            <a:avLst/>
          </a:prstGeom>
          <a:gradFill>
            <a:gsLst>
              <a:gs pos="0">
                <a:srgbClr val="1B649D"/>
              </a:gs>
              <a:gs pos="100000">
                <a:srgbClr val="001D3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58"/>
          <p:cNvSpPr txBox="1"/>
          <p:nvPr/>
        </p:nvSpPr>
        <p:spPr>
          <a:xfrm>
            <a:off x="3429000" y="4890900"/>
            <a:ext cx="22860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FanAI confidential &amp; proprietary </a:t>
            </a:r>
            <a:endParaRPr sz="7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06" name="Google Shape;706;p58"/>
          <p:cNvGrpSpPr/>
          <p:nvPr/>
        </p:nvGrpSpPr>
        <p:grpSpPr>
          <a:xfrm>
            <a:off x="333374" y="4950258"/>
            <a:ext cx="574074" cy="143462"/>
            <a:chOff x="238125" y="2025675"/>
            <a:chExt cx="7122500" cy="1647100"/>
          </a:xfrm>
        </p:grpSpPr>
        <p:sp>
          <p:nvSpPr>
            <p:cNvPr id="707" name="Google Shape;707;p58"/>
            <p:cNvSpPr/>
            <p:nvPr/>
          </p:nvSpPr>
          <p:spPr>
            <a:xfrm>
              <a:off x="238125" y="2025675"/>
              <a:ext cx="1357625" cy="1638825"/>
            </a:xfrm>
            <a:custGeom>
              <a:avLst/>
              <a:gdLst/>
              <a:ahLst/>
              <a:cxnLst/>
              <a:rect l="l" t="t" r="r" b="b"/>
              <a:pathLst>
                <a:path w="54305" h="65553" extrusionOk="0">
                  <a:moveTo>
                    <a:pt x="0" y="0"/>
                  </a:moveTo>
                  <a:lnTo>
                    <a:pt x="0" y="65552"/>
                  </a:lnTo>
                  <a:lnTo>
                    <a:pt x="22166" y="65552"/>
                  </a:lnTo>
                  <a:lnTo>
                    <a:pt x="22166" y="43954"/>
                  </a:lnTo>
                  <a:lnTo>
                    <a:pt x="35825" y="43954"/>
                  </a:lnTo>
                  <a:lnTo>
                    <a:pt x="42300" y="27507"/>
                  </a:lnTo>
                  <a:lnTo>
                    <a:pt x="22166" y="27507"/>
                  </a:lnTo>
                  <a:lnTo>
                    <a:pt x="22166" y="19141"/>
                  </a:lnTo>
                  <a:lnTo>
                    <a:pt x="46223" y="19141"/>
                  </a:lnTo>
                  <a:lnTo>
                    <a:pt x="54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8"/>
            <p:cNvSpPr/>
            <p:nvPr/>
          </p:nvSpPr>
          <p:spPr>
            <a:xfrm>
              <a:off x="1112475" y="2030400"/>
              <a:ext cx="1713300" cy="1640000"/>
            </a:xfrm>
            <a:custGeom>
              <a:avLst/>
              <a:gdLst/>
              <a:ahLst/>
              <a:cxnLst/>
              <a:rect l="l" t="t" r="r" b="b"/>
              <a:pathLst>
                <a:path w="68532" h="65600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28027" y="0"/>
                  </a:moveTo>
                  <a:lnTo>
                    <a:pt x="0" y="65600"/>
                  </a:lnTo>
                  <a:lnTo>
                    <a:pt x="22356" y="65600"/>
                  </a:lnTo>
                  <a:lnTo>
                    <a:pt x="27554" y="53973"/>
                  </a:lnTo>
                  <a:lnTo>
                    <a:pt x="47310" y="54021"/>
                  </a:lnTo>
                  <a:lnTo>
                    <a:pt x="47310" y="65600"/>
                  </a:lnTo>
                  <a:lnTo>
                    <a:pt x="68437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8"/>
            <p:cNvSpPr/>
            <p:nvPr/>
          </p:nvSpPr>
          <p:spPr>
            <a:xfrm>
              <a:off x="3036050" y="2032750"/>
              <a:ext cx="1495900" cy="1635300"/>
            </a:xfrm>
            <a:custGeom>
              <a:avLst/>
              <a:gdLst/>
              <a:ahLst/>
              <a:cxnLst/>
              <a:rect l="l" t="t" r="r" b="b"/>
              <a:pathLst>
                <a:path w="59836" h="65412" extrusionOk="0">
                  <a:moveTo>
                    <a:pt x="1" y="1"/>
                  </a:moveTo>
                  <a:lnTo>
                    <a:pt x="1" y="65411"/>
                  </a:lnTo>
                  <a:lnTo>
                    <a:pt x="19237" y="65411"/>
                  </a:lnTo>
                  <a:lnTo>
                    <a:pt x="19237" y="35731"/>
                  </a:lnTo>
                  <a:lnTo>
                    <a:pt x="40789" y="65411"/>
                  </a:lnTo>
                  <a:lnTo>
                    <a:pt x="59835" y="65411"/>
                  </a:lnTo>
                  <a:lnTo>
                    <a:pt x="59835" y="1"/>
                  </a:lnTo>
                  <a:lnTo>
                    <a:pt x="39276" y="1"/>
                  </a:lnTo>
                  <a:lnTo>
                    <a:pt x="39276" y="29492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8"/>
            <p:cNvSpPr/>
            <p:nvPr/>
          </p:nvSpPr>
          <p:spPr>
            <a:xfrm>
              <a:off x="4554375" y="2030400"/>
              <a:ext cx="1713300" cy="1642375"/>
            </a:xfrm>
            <a:custGeom>
              <a:avLst/>
              <a:gdLst/>
              <a:ahLst/>
              <a:cxnLst/>
              <a:rect l="l" t="t" r="r" b="b"/>
              <a:pathLst>
                <a:path w="68532" h="65695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37952" y="14746"/>
                  </a:moveTo>
                  <a:lnTo>
                    <a:pt x="27507" y="42158"/>
                  </a:lnTo>
                  <a:lnTo>
                    <a:pt x="51375" y="42158"/>
                  </a:lnTo>
                  <a:lnTo>
                    <a:pt x="51328" y="14746"/>
                  </a:lnTo>
                  <a:close/>
                  <a:moveTo>
                    <a:pt x="64372" y="4112"/>
                  </a:moveTo>
                  <a:lnTo>
                    <a:pt x="64278" y="61488"/>
                  </a:lnTo>
                  <a:lnTo>
                    <a:pt x="51422" y="61488"/>
                  </a:lnTo>
                  <a:lnTo>
                    <a:pt x="51422" y="49909"/>
                  </a:lnTo>
                  <a:lnTo>
                    <a:pt x="24813" y="49909"/>
                  </a:lnTo>
                  <a:lnTo>
                    <a:pt x="19567" y="61535"/>
                  </a:lnTo>
                  <a:lnTo>
                    <a:pt x="6239" y="61535"/>
                  </a:lnTo>
                  <a:lnTo>
                    <a:pt x="30674" y="4112"/>
                  </a:lnTo>
                  <a:close/>
                  <a:moveTo>
                    <a:pt x="27980" y="0"/>
                  </a:moveTo>
                  <a:lnTo>
                    <a:pt x="0" y="65694"/>
                  </a:lnTo>
                  <a:lnTo>
                    <a:pt x="22261" y="65694"/>
                  </a:lnTo>
                  <a:lnTo>
                    <a:pt x="27460" y="54021"/>
                  </a:lnTo>
                  <a:lnTo>
                    <a:pt x="47263" y="54021"/>
                  </a:lnTo>
                  <a:lnTo>
                    <a:pt x="47263" y="65600"/>
                  </a:lnTo>
                  <a:lnTo>
                    <a:pt x="68390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8"/>
            <p:cNvSpPr/>
            <p:nvPr/>
          </p:nvSpPr>
          <p:spPr>
            <a:xfrm>
              <a:off x="6464975" y="2030400"/>
              <a:ext cx="509275" cy="1636450"/>
            </a:xfrm>
            <a:custGeom>
              <a:avLst/>
              <a:gdLst/>
              <a:ahLst/>
              <a:cxnLst/>
              <a:rect l="l" t="t" r="r" b="b"/>
              <a:pathLst>
                <a:path w="20371" h="65458" extrusionOk="0">
                  <a:moveTo>
                    <a:pt x="16259" y="4112"/>
                  </a:moveTo>
                  <a:lnTo>
                    <a:pt x="16259" y="61299"/>
                  </a:lnTo>
                  <a:lnTo>
                    <a:pt x="4159" y="61299"/>
                  </a:lnTo>
                  <a:lnTo>
                    <a:pt x="4159" y="4112"/>
                  </a:lnTo>
                  <a:close/>
                  <a:moveTo>
                    <a:pt x="0" y="0"/>
                  </a:moveTo>
                  <a:lnTo>
                    <a:pt x="0" y="65458"/>
                  </a:lnTo>
                  <a:lnTo>
                    <a:pt x="20370" y="65458"/>
                  </a:lnTo>
                  <a:lnTo>
                    <a:pt x="20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8"/>
            <p:cNvSpPr/>
            <p:nvPr/>
          </p:nvSpPr>
          <p:spPr>
            <a:xfrm>
              <a:off x="7138450" y="2026850"/>
              <a:ext cx="222175" cy="236325"/>
            </a:xfrm>
            <a:custGeom>
              <a:avLst/>
              <a:gdLst/>
              <a:ahLst/>
              <a:cxnLst/>
              <a:rect l="l" t="t" r="r" b="b"/>
              <a:pathLst>
                <a:path w="8887" h="9453" extrusionOk="0">
                  <a:moveTo>
                    <a:pt x="4396" y="2836"/>
                  </a:moveTo>
                  <a:cubicBezTo>
                    <a:pt x="4774" y="2836"/>
                    <a:pt x="5011" y="2883"/>
                    <a:pt x="5200" y="3025"/>
                  </a:cubicBezTo>
                  <a:cubicBezTo>
                    <a:pt x="5389" y="3214"/>
                    <a:pt x="5436" y="3356"/>
                    <a:pt x="5436" y="3687"/>
                  </a:cubicBezTo>
                  <a:cubicBezTo>
                    <a:pt x="5436" y="3923"/>
                    <a:pt x="5342" y="4065"/>
                    <a:pt x="5153" y="4207"/>
                  </a:cubicBezTo>
                  <a:cubicBezTo>
                    <a:pt x="4963" y="4301"/>
                    <a:pt x="4727" y="4396"/>
                    <a:pt x="4444" y="4396"/>
                  </a:cubicBezTo>
                  <a:lnTo>
                    <a:pt x="3498" y="4396"/>
                  </a:lnTo>
                  <a:lnTo>
                    <a:pt x="3498" y="2836"/>
                  </a:lnTo>
                  <a:close/>
                  <a:moveTo>
                    <a:pt x="2600" y="2080"/>
                  </a:moveTo>
                  <a:lnTo>
                    <a:pt x="2600" y="7373"/>
                  </a:lnTo>
                  <a:lnTo>
                    <a:pt x="3546" y="7373"/>
                  </a:lnTo>
                  <a:lnTo>
                    <a:pt x="3546" y="5246"/>
                  </a:lnTo>
                  <a:lnTo>
                    <a:pt x="3546" y="5152"/>
                  </a:lnTo>
                  <a:lnTo>
                    <a:pt x="4538" y="5152"/>
                  </a:lnTo>
                  <a:cubicBezTo>
                    <a:pt x="4916" y="5152"/>
                    <a:pt x="5153" y="5246"/>
                    <a:pt x="5247" y="5388"/>
                  </a:cubicBezTo>
                  <a:cubicBezTo>
                    <a:pt x="5389" y="5530"/>
                    <a:pt x="5436" y="5766"/>
                    <a:pt x="5436" y="6097"/>
                  </a:cubicBezTo>
                  <a:cubicBezTo>
                    <a:pt x="5436" y="6806"/>
                    <a:pt x="5436" y="7231"/>
                    <a:pt x="5483" y="7326"/>
                  </a:cubicBezTo>
                  <a:lnTo>
                    <a:pt x="6429" y="7326"/>
                  </a:lnTo>
                  <a:lnTo>
                    <a:pt x="6429" y="7231"/>
                  </a:lnTo>
                  <a:cubicBezTo>
                    <a:pt x="6429" y="7090"/>
                    <a:pt x="6381" y="6995"/>
                    <a:pt x="6381" y="6853"/>
                  </a:cubicBezTo>
                  <a:lnTo>
                    <a:pt x="6381" y="6144"/>
                  </a:lnTo>
                  <a:cubicBezTo>
                    <a:pt x="6381" y="5861"/>
                    <a:pt x="6334" y="5577"/>
                    <a:pt x="6192" y="5341"/>
                  </a:cubicBezTo>
                  <a:cubicBezTo>
                    <a:pt x="6098" y="5105"/>
                    <a:pt x="5909" y="4916"/>
                    <a:pt x="5625" y="4774"/>
                  </a:cubicBezTo>
                  <a:cubicBezTo>
                    <a:pt x="6145" y="4537"/>
                    <a:pt x="6381" y="4159"/>
                    <a:pt x="6381" y="3687"/>
                  </a:cubicBezTo>
                  <a:cubicBezTo>
                    <a:pt x="6381" y="3214"/>
                    <a:pt x="6192" y="2789"/>
                    <a:pt x="5861" y="2505"/>
                  </a:cubicBezTo>
                  <a:cubicBezTo>
                    <a:pt x="5483" y="2174"/>
                    <a:pt x="5011" y="2080"/>
                    <a:pt x="4396" y="2080"/>
                  </a:cubicBezTo>
                  <a:close/>
                  <a:moveTo>
                    <a:pt x="4444" y="851"/>
                  </a:moveTo>
                  <a:cubicBezTo>
                    <a:pt x="5153" y="851"/>
                    <a:pt x="5720" y="993"/>
                    <a:pt x="6334" y="1371"/>
                  </a:cubicBezTo>
                  <a:cubicBezTo>
                    <a:pt x="6854" y="1702"/>
                    <a:pt x="7327" y="2174"/>
                    <a:pt x="7610" y="2789"/>
                  </a:cubicBezTo>
                  <a:cubicBezTo>
                    <a:pt x="7941" y="3356"/>
                    <a:pt x="8083" y="4018"/>
                    <a:pt x="8083" y="4727"/>
                  </a:cubicBezTo>
                  <a:cubicBezTo>
                    <a:pt x="8083" y="5435"/>
                    <a:pt x="7988" y="6097"/>
                    <a:pt x="7610" y="6664"/>
                  </a:cubicBezTo>
                  <a:cubicBezTo>
                    <a:pt x="7279" y="7279"/>
                    <a:pt x="6854" y="7751"/>
                    <a:pt x="6287" y="8082"/>
                  </a:cubicBezTo>
                  <a:cubicBezTo>
                    <a:pt x="5720" y="8460"/>
                    <a:pt x="5105" y="8649"/>
                    <a:pt x="4444" y="8649"/>
                  </a:cubicBezTo>
                  <a:cubicBezTo>
                    <a:pt x="3782" y="8649"/>
                    <a:pt x="3215" y="8460"/>
                    <a:pt x="2600" y="8082"/>
                  </a:cubicBezTo>
                  <a:cubicBezTo>
                    <a:pt x="2033" y="7751"/>
                    <a:pt x="1513" y="7279"/>
                    <a:pt x="1230" y="6664"/>
                  </a:cubicBezTo>
                  <a:cubicBezTo>
                    <a:pt x="946" y="6097"/>
                    <a:pt x="757" y="5435"/>
                    <a:pt x="757" y="4727"/>
                  </a:cubicBezTo>
                  <a:cubicBezTo>
                    <a:pt x="757" y="4018"/>
                    <a:pt x="899" y="3356"/>
                    <a:pt x="1230" y="2789"/>
                  </a:cubicBezTo>
                  <a:cubicBezTo>
                    <a:pt x="1608" y="2174"/>
                    <a:pt x="2033" y="1702"/>
                    <a:pt x="2600" y="1371"/>
                  </a:cubicBezTo>
                  <a:cubicBezTo>
                    <a:pt x="3120" y="993"/>
                    <a:pt x="3782" y="851"/>
                    <a:pt x="4444" y="851"/>
                  </a:cubicBezTo>
                  <a:close/>
                  <a:moveTo>
                    <a:pt x="4444" y="0"/>
                  </a:moveTo>
                  <a:cubicBezTo>
                    <a:pt x="3593" y="0"/>
                    <a:pt x="2837" y="237"/>
                    <a:pt x="2175" y="662"/>
                  </a:cubicBezTo>
                  <a:cubicBezTo>
                    <a:pt x="1561" y="1087"/>
                    <a:pt x="993" y="1607"/>
                    <a:pt x="615" y="2363"/>
                  </a:cubicBezTo>
                  <a:cubicBezTo>
                    <a:pt x="190" y="3120"/>
                    <a:pt x="1" y="3923"/>
                    <a:pt x="1" y="4727"/>
                  </a:cubicBezTo>
                  <a:cubicBezTo>
                    <a:pt x="1" y="5624"/>
                    <a:pt x="190" y="6381"/>
                    <a:pt x="615" y="7090"/>
                  </a:cubicBezTo>
                  <a:cubicBezTo>
                    <a:pt x="946" y="7799"/>
                    <a:pt x="1466" y="8413"/>
                    <a:pt x="2175" y="8791"/>
                  </a:cubicBezTo>
                  <a:cubicBezTo>
                    <a:pt x="2884" y="9216"/>
                    <a:pt x="3593" y="9453"/>
                    <a:pt x="4444" y="9453"/>
                  </a:cubicBezTo>
                  <a:cubicBezTo>
                    <a:pt x="5247" y="9453"/>
                    <a:pt x="5956" y="9216"/>
                    <a:pt x="6665" y="8791"/>
                  </a:cubicBezTo>
                  <a:cubicBezTo>
                    <a:pt x="7327" y="8413"/>
                    <a:pt x="7847" y="7846"/>
                    <a:pt x="8272" y="7090"/>
                  </a:cubicBezTo>
                  <a:cubicBezTo>
                    <a:pt x="8697" y="6333"/>
                    <a:pt x="8886" y="5577"/>
                    <a:pt x="8886" y="4727"/>
                  </a:cubicBezTo>
                  <a:cubicBezTo>
                    <a:pt x="8886" y="3829"/>
                    <a:pt x="8603" y="3072"/>
                    <a:pt x="8272" y="2363"/>
                  </a:cubicBezTo>
                  <a:cubicBezTo>
                    <a:pt x="7941" y="1654"/>
                    <a:pt x="7374" y="1087"/>
                    <a:pt x="6665" y="662"/>
                  </a:cubicBezTo>
                  <a:cubicBezTo>
                    <a:pt x="5956" y="237"/>
                    <a:pt x="5247" y="0"/>
                    <a:pt x="4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3" name="Google Shape;713;p58"/>
          <p:cNvSpPr/>
          <p:nvPr/>
        </p:nvSpPr>
        <p:spPr>
          <a:xfrm rot="-5400000">
            <a:off x="4562850" y="324175"/>
            <a:ext cx="18300" cy="9154800"/>
          </a:xfrm>
          <a:prstGeom prst="rect">
            <a:avLst/>
          </a:prstGeom>
          <a:solidFill>
            <a:srgbClr val="4AA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58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t" anchorCtr="0">
            <a:noAutofit/>
          </a:bodyPr>
          <a:lstStyle>
            <a:lvl1pPr lvl="0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5" name="Google Shape;715;p58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58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58"/>
          <p:cNvSpPr txBox="1">
            <a:spLocks noGrp="1"/>
          </p:cNvSpPr>
          <p:nvPr>
            <p:ph type="body" idx="2"/>
          </p:nvPr>
        </p:nvSpPr>
        <p:spPr>
          <a:xfrm>
            <a:off x="0" y="1136750"/>
            <a:ext cx="52578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18" name="Google Shape;718;p58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59"/>
          <p:cNvSpPr txBox="1">
            <a:spLocks noGrp="1"/>
          </p:cNvSpPr>
          <p:nvPr>
            <p:ph type="title"/>
          </p:nvPr>
        </p:nvSpPr>
        <p:spPr>
          <a:xfrm>
            <a:off x="1067088" y="912850"/>
            <a:ext cx="59721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1" name="Google Shape;721;p59"/>
          <p:cNvSpPr txBox="1">
            <a:spLocks noGrp="1"/>
          </p:cNvSpPr>
          <p:nvPr>
            <p:ph type="body" idx="1"/>
          </p:nvPr>
        </p:nvSpPr>
        <p:spPr>
          <a:xfrm>
            <a:off x="1067100" y="1676800"/>
            <a:ext cx="2024100" cy="32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22" name="Google Shape;722;p59"/>
          <p:cNvSpPr txBox="1">
            <a:spLocks noGrp="1"/>
          </p:cNvSpPr>
          <p:nvPr>
            <p:ph type="body" idx="2"/>
          </p:nvPr>
        </p:nvSpPr>
        <p:spPr>
          <a:xfrm>
            <a:off x="3194801" y="1676800"/>
            <a:ext cx="2024100" cy="32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23" name="Google Shape;723;p59"/>
          <p:cNvSpPr txBox="1">
            <a:spLocks noGrp="1"/>
          </p:cNvSpPr>
          <p:nvPr>
            <p:ph type="body" idx="3"/>
          </p:nvPr>
        </p:nvSpPr>
        <p:spPr>
          <a:xfrm>
            <a:off x="5322501" y="1676800"/>
            <a:ext cx="2024100" cy="32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724" name="Google Shape;724;p59"/>
          <p:cNvGrpSpPr/>
          <p:nvPr/>
        </p:nvGrpSpPr>
        <p:grpSpPr>
          <a:xfrm>
            <a:off x="7395202" y="-6"/>
            <a:ext cx="1748884" cy="4013021"/>
            <a:chOff x="7395202" y="-6"/>
            <a:chExt cx="1748884" cy="4013021"/>
          </a:xfrm>
        </p:grpSpPr>
        <p:sp>
          <p:nvSpPr>
            <p:cNvPr id="725" name="Google Shape;725;p59"/>
            <p:cNvSpPr/>
            <p:nvPr/>
          </p:nvSpPr>
          <p:spPr>
            <a:xfrm rot="5400000" flipH="1">
              <a:off x="7471942" y="406044"/>
              <a:ext cx="2078100" cy="1266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59"/>
            <p:cNvSpPr/>
            <p:nvPr/>
          </p:nvSpPr>
          <p:spPr>
            <a:xfrm rot="5400000" flipH="1">
              <a:off x="7072800" y="1666234"/>
              <a:ext cx="2574300" cy="15681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59"/>
            <p:cNvSpPr/>
            <p:nvPr/>
          </p:nvSpPr>
          <p:spPr>
            <a:xfrm rot="-5400000">
              <a:off x="8020587" y="2718092"/>
              <a:ext cx="1396200" cy="8508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59"/>
            <p:cNvSpPr/>
            <p:nvPr/>
          </p:nvSpPr>
          <p:spPr>
            <a:xfrm rot="-5400000">
              <a:off x="7178152" y="542730"/>
              <a:ext cx="1110900" cy="6768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59"/>
            <p:cNvSpPr/>
            <p:nvPr/>
          </p:nvSpPr>
          <p:spPr>
            <a:xfrm rot="-5400000" flipH="1">
              <a:off x="8242801" y="3381815"/>
              <a:ext cx="784500" cy="4779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0" name="Google Shape;730;p59"/>
          <p:cNvGrpSpPr/>
          <p:nvPr/>
        </p:nvGrpSpPr>
        <p:grpSpPr>
          <a:xfrm>
            <a:off x="3" y="2738679"/>
            <a:ext cx="722480" cy="2404814"/>
            <a:chOff x="3" y="2750304"/>
            <a:chExt cx="722480" cy="2404814"/>
          </a:xfrm>
        </p:grpSpPr>
        <p:sp>
          <p:nvSpPr>
            <p:cNvPr id="731" name="Google Shape;731;p59"/>
            <p:cNvSpPr/>
            <p:nvPr/>
          </p:nvSpPr>
          <p:spPr>
            <a:xfrm rot="5400000" flipH="1">
              <a:off x="-231667" y="3341328"/>
              <a:ext cx="1185900" cy="7224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59"/>
            <p:cNvSpPr/>
            <p:nvPr/>
          </p:nvSpPr>
          <p:spPr>
            <a:xfrm rot="5400000">
              <a:off x="-158106" y="3063820"/>
              <a:ext cx="808800" cy="4923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59"/>
            <p:cNvSpPr/>
            <p:nvPr/>
          </p:nvSpPr>
          <p:spPr>
            <a:xfrm rot="-5400000" flipH="1">
              <a:off x="-173395" y="4440518"/>
              <a:ext cx="888000" cy="5412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59"/>
            <p:cNvSpPr/>
            <p:nvPr/>
          </p:nvSpPr>
          <p:spPr>
            <a:xfrm rot="-5400000">
              <a:off x="-120147" y="2870454"/>
              <a:ext cx="614700" cy="3744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59"/>
            <p:cNvSpPr/>
            <p:nvPr/>
          </p:nvSpPr>
          <p:spPr>
            <a:xfrm rot="-5400000" flipH="1">
              <a:off x="228056" y="4058304"/>
              <a:ext cx="614400" cy="3744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2">
  <p:cSld name="SECTION_HEADER_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60"/>
          <p:cNvSpPr/>
          <p:nvPr/>
        </p:nvSpPr>
        <p:spPr>
          <a:xfrm rot="-5400000">
            <a:off x="4445625" y="440250"/>
            <a:ext cx="251700" cy="9154800"/>
          </a:xfrm>
          <a:prstGeom prst="rect">
            <a:avLst/>
          </a:prstGeom>
          <a:gradFill>
            <a:gsLst>
              <a:gs pos="0">
                <a:srgbClr val="1B649D"/>
              </a:gs>
              <a:gs pos="100000">
                <a:srgbClr val="001D3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60"/>
          <p:cNvSpPr txBox="1"/>
          <p:nvPr/>
        </p:nvSpPr>
        <p:spPr>
          <a:xfrm>
            <a:off x="3429000" y="4890900"/>
            <a:ext cx="22860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FanAI confidential &amp; proprietary </a:t>
            </a:r>
            <a:endParaRPr sz="7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39" name="Google Shape;739;p60"/>
          <p:cNvGrpSpPr/>
          <p:nvPr/>
        </p:nvGrpSpPr>
        <p:grpSpPr>
          <a:xfrm>
            <a:off x="333374" y="4950258"/>
            <a:ext cx="574074" cy="143462"/>
            <a:chOff x="238125" y="2025675"/>
            <a:chExt cx="7122500" cy="1647100"/>
          </a:xfrm>
        </p:grpSpPr>
        <p:sp>
          <p:nvSpPr>
            <p:cNvPr id="740" name="Google Shape;740;p60"/>
            <p:cNvSpPr/>
            <p:nvPr/>
          </p:nvSpPr>
          <p:spPr>
            <a:xfrm>
              <a:off x="238125" y="2025675"/>
              <a:ext cx="1357625" cy="1638825"/>
            </a:xfrm>
            <a:custGeom>
              <a:avLst/>
              <a:gdLst/>
              <a:ahLst/>
              <a:cxnLst/>
              <a:rect l="l" t="t" r="r" b="b"/>
              <a:pathLst>
                <a:path w="54305" h="65553" extrusionOk="0">
                  <a:moveTo>
                    <a:pt x="0" y="0"/>
                  </a:moveTo>
                  <a:lnTo>
                    <a:pt x="0" y="65552"/>
                  </a:lnTo>
                  <a:lnTo>
                    <a:pt x="22166" y="65552"/>
                  </a:lnTo>
                  <a:lnTo>
                    <a:pt x="22166" y="43954"/>
                  </a:lnTo>
                  <a:lnTo>
                    <a:pt x="35825" y="43954"/>
                  </a:lnTo>
                  <a:lnTo>
                    <a:pt x="42300" y="27507"/>
                  </a:lnTo>
                  <a:lnTo>
                    <a:pt x="22166" y="27507"/>
                  </a:lnTo>
                  <a:lnTo>
                    <a:pt x="22166" y="19141"/>
                  </a:lnTo>
                  <a:lnTo>
                    <a:pt x="46223" y="19141"/>
                  </a:lnTo>
                  <a:lnTo>
                    <a:pt x="54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60"/>
            <p:cNvSpPr/>
            <p:nvPr/>
          </p:nvSpPr>
          <p:spPr>
            <a:xfrm>
              <a:off x="1112475" y="2030400"/>
              <a:ext cx="1713300" cy="1640000"/>
            </a:xfrm>
            <a:custGeom>
              <a:avLst/>
              <a:gdLst/>
              <a:ahLst/>
              <a:cxnLst/>
              <a:rect l="l" t="t" r="r" b="b"/>
              <a:pathLst>
                <a:path w="68532" h="65600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28027" y="0"/>
                  </a:moveTo>
                  <a:lnTo>
                    <a:pt x="0" y="65600"/>
                  </a:lnTo>
                  <a:lnTo>
                    <a:pt x="22356" y="65600"/>
                  </a:lnTo>
                  <a:lnTo>
                    <a:pt x="27554" y="53973"/>
                  </a:lnTo>
                  <a:lnTo>
                    <a:pt x="47310" y="54021"/>
                  </a:lnTo>
                  <a:lnTo>
                    <a:pt x="47310" y="65600"/>
                  </a:lnTo>
                  <a:lnTo>
                    <a:pt x="68437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60"/>
            <p:cNvSpPr/>
            <p:nvPr/>
          </p:nvSpPr>
          <p:spPr>
            <a:xfrm>
              <a:off x="3036050" y="2032750"/>
              <a:ext cx="1495900" cy="1635300"/>
            </a:xfrm>
            <a:custGeom>
              <a:avLst/>
              <a:gdLst/>
              <a:ahLst/>
              <a:cxnLst/>
              <a:rect l="l" t="t" r="r" b="b"/>
              <a:pathLst>
                <a:path w="59836" h="65412" extrusionOk="0">
                  <a:moveTo>
                    <a:pt x="1" y="1"/>
                  </a:moveTo>
                  <a:lnTo>
                    <a:pt x="1" y="65411"/>
                  </a:lnTo>
                  <a:lnTo>
                    <a:pt x="19237" y="65411"/>
                  </a:lnTo>
                  <a:lnTo>
                    <a:pt x="19237" y="35731"/>
                  </a:lnTo>
                  <a:lnTo>
                    <a:pt x="40789" y="65411"/>
                  </a:lnTo>
                  <a:lnTo>
                    <a:pt x="59835" y="65411"/>
                  </a:lnTo>
                  <a:lnTo>
                    <a:pt x="59835" y="1"/>
                  </a:lnTo>
                  <a:lnTo>
                    <a:pt x="39276" y="1"/>
                  </a:lnTo>
                  <a:lnTo>
                    <a:pt x="39276" y="29492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0"/>
            <p:cNvSpPr/>
            <p:nvPr/>
          </p:nvSpPr>
          <p:spPr>
            <a:xfrm>
              <a:off x="4554375" y="2030400"/>
              <a:ext cx="1713300" cy="1642375"/>
            </a:xfrm>
            <a:custGeom>
              <a:avLst/>
              <a:gdLst/>
              <a:ahLst/>
              <a:cxnLst/>
              <a:rect l="l" t="t" r="r" b="b"/>
              <a:pathLst>
                <a:path w="68532" h="65695" extrusionOk="0">
                  <a:moveTo>
                    <a:pt x="47263" y="18905"/>
                  </a:moveTo>
                  <a:lnTo>
                    <a:pt x="47263" y="38046"/>
                  </a:lnTo>
                  <a:lnTo>
                    <a:pt x="33557" y="38046"/>
                  </a:lnTo>
                  <a:lnTo>
                    <a:pt x="40883" y="18905"/>
                  </a:lnTo>
                  <a:close/>
                  <a:moveTo>
                    <a:pt x="37952" y="14746"/>
                  </a:moveTo>
                  <a:lnTo>
                    <a:pt x="27507" y="42158"/>
                  </a:lnTo>
                  <a:lnTo>
                    <a:pt x="51375" y="42158"/>
                  </a:lnTo>
                  <a:lnTo>
                    <a:pt x="51328" y="14746"/>
                  </a:lnTo>
                  <a:close/>
                  <a:moveTo>
                    <a:pt x="64372" y="4112"/>
                  </a:moveTo>
                  <a:lnTo>
                    <a:pt x="64278" y="61488"/>
                  </a:lnTo>
                  <a:lnTo>
                    <a:pt x="51422" y="61488"/>
                  </a:lnTo>
                  <a:lnTo>
                    <a:pt x="51422" y="49909"/>
                  </a:lnTo>
                  <a:lnTo>
                    <a:pt x="24813" y="49909"/>
                  </a:lnTo>
                  <a:lnTo>
                    <a:pt x="19567" y="61535"/>
                  </a:lnTo>
                  <a:lnTo>
                    <a:pt x="6239" y="61535"/>
                  </a:lnTo>
                  <a:lnTo>
                    <a:pt x="30674" y="4112"/>
                  </a:lnTo>
                  <a:close/>
                  <a:moveTo>
                    <a:pt x="27980" y="0"/>
                  </a:moveTo>
                  <a:lnTo>
                    <a:pt x="0" y="65694"/>
                  </a:lnTo>
                  <a:lnTo>
                    <a:pt x="22261" y="65694"/>
                  </a:lnTo>
                  <a:lnTo>
                    <a:pt x="27460" y="54021"/>
                  </a:lnTo>
                  <a:lnTo>
                    <a:pt x="47263" y="54021"/>
                  </a:lnTo>
                  <a:lnTo>
                    <a:pt x="47263" y="65600"/>
                  </a:lnTo>
                  <a:lnTo>
                    <a:pt x="68390" y="65600"/>
                  </a:lnTo>
                  <a:lnTo>
                    <a:pt x="685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0"/>
            <p:cNvSpPr/>
            <p:nvPr/>
          </p:nvSpPr>
          <p:spPr>
            <a:xfrm>
              <a:off x="6464975" y="2030400"/>
              <a:ext cx="509275" cy="1636450"/>
            </a:xfrm>
            <a:custGeom>
              <a:avLst/>
              <a:gdLst/>
              <a:ahLst/>
              <a:cxnLst/>
              <a:rect l="l" t="t" r="r" b="b"/>
              <a:pathLst>
                <a:path w="20371" h="65458" extrusionOk="0">
                  <a:moveTo>
                    <a:pt x="16259" y="4112"/>
                  </a:moveTo>
                  <a:lnTo>
                    <a:pt x="16259" y="61299"/>
                  </a:lnTo>
                  <a:lnTo>
                    <a:pt x="4159" y="61299"/>
                  </a:lnTo>
                  <a:lnTo>
                    <a:pt x="4159" y="4112"/>
                  </a:lnTo>
                  <a:close/>
                  <a:moveTo>
                    <a:pt x="0" y="0"/>
                  </a:moveTo>
                  <a:lnTo>
                    <a:pt x="0" y="65458"/>
                  </a:lnTo>
                  <a:lnTo>
                    <a:pt x="20370" y="65458"/>
                  </a:lnTo>
                  <a:lnTo>
                    <a:pt x="20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0"/>
            <p:cNvSpPr/>
            <p:nvPr/>
          </p:nvSpPr>
          <p:spPr>
            <a:xfrm>
              <a:off x="7138450" y="2026850"/>
              <a:ext cx="222175" cy="236325"/>
            </a:xfrm>
            <a:custGeom>
              <a:avLst/>
              <a:gdLst/>
              <a:ahLst/>
              <a:cxnLst/>
              <a:rect l="l" t="t" r="r" b="b"/>
              <a:pathLst>
                <a:path w="8887" h="9453" extrusionOk="0">
                  <a:moveTo>
                    <a:pt x="4396" y="2836"/>
                  </a:moveTo>
                  <a:cubicBezTo>
                    <a:pt x="4774" y="2836"/>
                    <a:pt x="5011" y="2883"/>
                    <a:pt x="5200" y="3025"/>
                  </a:cubicBezTo>
                  <a:cubicBezTo>
                    <a:pt x="5389" y="3214"/>
                    <a:pt x="5436" y="3356"/>
                    <a:pt x="5436" y="3687"/>
                  </a:cubicBezTo>
                  <a:cubicBezTo>
                    <a:pt x="5436" y="3923"/>
                    <a:pt x="5342" y="4065"/>
                    <a:pt x="5153" y="4207"/>
                  </a:cubicBezTo>
                  <a:cubicBezTo>
                    <a:pt x="4963" y="4301"/>
                    <a:pt x="4727" y="4396"/>
                    <a:pt x="4444" y="4396"/>
                  </a:cubicBezTo>
                  <a:lnTo>
                    <a:pt x="3498" y="4396"/>
                  </a:lnTo>
                  <a:lnTo>
                    <a:pt x="3498" y="2836"/>
                  </a:lnTo>
                  <a:close/>
                  <a:moveTo>
                    <a:pt x="2600" y="2080"/>
                  </a:moveTo>
                  <a:lnTo>
                    <a:pt x="2600" y="7373"/>
                  </a:lnTo>
                  <a:lnTo>
                    <a:pt x="3546" y="7373"/>
                  </a:lnTo>
                  <a:lnTo>
                    <a:pt x="3546" y="5246"/>
                  </a:lnTo>
                  <a:lnTo>
                    <a:pt x="3546" y="5152"/>
                  </a:lnTo>
                  <a:lnTo>
                    <a:pt x="4538" y="5152"/>
                  </a:lnTo>
                  <a:cubicBezTo>
                    <a:pt x="4916" y="5152"/>
                    <a:pt x="5153" y="5246"/>
                    <a:pt x="5247" y="5388"/>
                  </a:cubicBezTo>
                  <a:cubicBezTo>
                    <a:pt x="5389" y="5530"/>
                    <a:pt x="5436" y="5766"/>
                    <a:pt x="5436" y="6097"/>
                  </a:cubicBezTo>
                  <a:cubicBezTo>
                    <a:pt x="5436" y="6806"/>
                    <a:pt x="5436" y="7231"/>
                    <a:pt x="5483" y="7326"/>
                  </a:cubicBezTo>
                  <a:lnTo>
                    <a:pt x="6429" y="7326"/>
                  </a:lnTo>
                  <a:lnTo>
                    <a:pt x="6429" y="7231"/>
                  </a:lnTo>
                  <a:cubicBezTo>
                    <a:pt x="6429" y="7090"/>
                    <a:pt x="6381" y="6995"/>
                    <a:pt x="6381" y="6853"/>
                  </a:cubicBezTo>
                  <a:lnTo>
                    <a:pt x="6381" y="6144"/>
                  </a:lnTo>
                  <a:cubicBezTo>
                    <a:pt x="6381" y="5861"/>
                    <a:pt x="6334" y="5577"/>
                    <a:pt x="6192" y="5341"/>
                  </a:cubicBezTo>
                  <a:cubicBezTo>
                    <a:pt x="6098" y="5105"/>
                    <a:pt x="5909" y="4916"/>
                    <a:pt x="5625" y="4774"/>
                  </a:cubicBezTo>
                  <a:cubicBezTo>
                    <a:pt x="6145" y="4537"/>
                    <a:pt x="6381" y="4159"/>
                    <a:pt x="6381" y="3687"/>
                  </a:cubicBezTo>
                  <a:cubicBezTo>
                    <a:pt x="6381" y="3214"/>
                    <a:pt x="6192" y="2789"/>
                    <a:pt x="5861" y="2505"/>
                  </a:cubicBezTo>
                  <a:cubicBezTo>
                    <a:pt x="5483" y="2174"/>
                    <a:pt x="5011" y="2080"/>
                    <a:pt x="4396" y="2080"/>
                  </a:cubicBezTo>
                  <a:close/>
                  <a:moveTo>
                    <a:pt x="4444" y="851"/>
                  </a:moveTo>
                  <a:cubicBezTo>
                    <a:pt x="5153" y="851"/>
                    <a:pt x="5720" y="993"/>
                    <a:pt x="6334" y="1371"/>
                  </a:cubicBezTo>
                  <a:cubicBezTo>
                    <a:pt x="6854" y="1702"/>
                    <a:pt x="7327" y="2174"/>
                    <a:pt x="7610" y="2789"/>
                  </a:cubicBezTo>
                  <a:cubicBezTo>
                    <a:pt x="7941" y="3356"/>
                    <a:pt x="8083" y="4018"/>
                    <a:pt x="8083" y="4727"/>
                  </a:cubicBezTo>
                  <a:cubicBezTo>
                    <a:pt x="8083" y="5435"/>
                    <a:pt x="7988" y="6097"/>
                    <a:pt x="7610" y="6664"/>
                  </a:cubicBezTo>
                  <a:cubicBezTo>
                    <a:pt x="7279" y="7279"/>
                    <a:pt x="6854" y="7751"/>
                    <a:pt x="6287" y="8082"/>
                  </a:cubicBezTo>
                  <a:cubicBezTo>
                    <a:pt x="5720" y="8460"/>
                    <a:pt x="5105" y="8649"/>
                    <a:pt x="4444" y="8649"/>
                  </a:cubicBezTo>
                  <a:cubicBezTo>
                    <a:pt x="3782" y="8649"/>
                    <a:pt x="3215" y="8460"/>
                    <a:pt x="2600" y="8082"/>
                  </a:cubicBezTo>
                  <a:cubicBezTo>
                    <a:pt x="2033" y="7751"/>
                    <a:pt x="1513" y="7279"/>
                    <a:pt x="1230" y="6664"/>
                  </a:cubicBezTo>
                  <a:cubicBezTo>
                    <a:pt x="946" y="6097"/>
                    <a:pt x="757" y="5435"/>
                    <a:pt x="757" y="4727"/>
                  </a:cubicBezTo>
                  <a:cubicBezTo>
                    <a:pt x="757" y="4018"/>
                    <a:pt x="899" y="3356"/>
                    <a:pt x="1230" y="2789"/>
                  </a:cubicBezTo>
                  <a:cubicBezTo>
                    <a:pt x="1608" y="2174"/>
                    <a:pt x="2033" y="1702"/>
                    <a:pt x="2600" y="1371"/>
                  </a:cubicBezTo>
                  <a:cubicBezTo>
                    <a:pt x="3120" y="993"/>
                    <a:pt x="3782" y="851"/>
                    <a:pt x="4444" y="851"/>
                  </a:cubicBezTo>
                  <a:close/>
                  <a:moveTo>
                    <a:pt x="4444" y="0"/>
                  </a:moveTo>
                  <a:cubicBezTo>
                    <a:pt x="3593" y="0"/>
                    <a:pt x="2837" y="237"/>
                    <a:pt x="2175" y="662"/>
                  </a:cubicBezTo>
                  <a:cubicBezTo>
                    <a:pt x="1561" y="1087"/>
                    <a:pt x="993" y="1607"/>
                    <a:pt x="615" y="2363"/>
                  </a:cubicBezTo>
                  <a:cubicBezTo>
                    <a:pt x="190" y="3120"/>
                    <a:pt x="1" y="3923"/>
                    <a:pt x="1" y="4727"/>
                  </a:cubicBezTo>
                  <a:cubicBezTo>
                    <a:pt x="1" y="5624"/>
                    <a:pt x="190" y="6381"/>
                    <a:pt x="615" y="7090"/>
                  </a:cubicBezTo>
                  <a:cubicBezTo>
                    <a:pt x="946" y="7799"/>
                    <a:pt x="1466" y="8413"/>
                    <a:pt x="2175" y="8791"/>
                  </a:cubicBezTo>
                  <a:cubicBezTo>
                    <a:pt x="2884" y="9216"/>
                    <a:pt x="3593" y="9453"/>
                    <a:pt x="4444" y="9453"/>
                  </a:cubicBezTo>
                  <a:cubicBezTo>
                    <a:pt x="5247" y="9453"/>
                    <a:pt x="5956" y="9216"/>
                    <a:pt x="6665" y="8791"/>
                  </a:cubicBezTo>
                  <a:cubicBezTo>
                    <a:pt x="7327" y="8413"/>
                    <a:pt x="7847" y="7846"/>
                    <a:pt x="8272" y="7090"/>
                  </a:cubicBezTo>
                  <a:cubicBezTo>
                    <a:pt x="8697" y="6333"/>
                    <a:pt x="8886" y="5577"/>
                    <a:pt x="8886" y="4727"/>
                  </a:cubicBezTo>
                  <a:cubicBezTo>
                    <a:pt x="8886" y="3829"/>
                    <a:pt x="8603" y="3072"/>
                    <a:pt x="8272" y="2363"/>
                  </a:cubicBezTo>
                  <a:cubicBezTo>
                    <a:pt x="7941" y="1654"/>
                    <a:pt x="7374" y="1087"/>
                    <a:pt x="6665" y="662"/>
                  </a:cubicBezTo>
                  <a:cubicBezTo>
                    <a:pt x="5956" y="237"/>
                    <a:pt x="5247" y="0"/>
                    <a:pt x="4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60"/>
          <p:cNvSpPr/>
          <p:nvPr/>
        </p:nvSpPr>
        <p:spPr>
          <a:xfrm rot="-5400000">
            <a:off x="4562850" y="324175"/>
            <a:ext cx="18300" cy="9154800"/>
          </a:xfrm>
          <a:prstGeom prst="rect">
            <a:avLst/>
          </a:prstGeom>
          <a:solidFill>
            <a:srgbClr val="4AA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60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t" anchorCtr="0">
            <a:noAutofit/>
          </a:bodyPr>
          <a:lstStyle>
            <a:lvl1pPr lvl="0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buNone/>
              <a:defRPr sz="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8" name="Google Shape;748;p60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44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60"/>
          <p:cNvSpPr txBox="1">
            <a:spLocks noGrp="1"/>
          </p:cNvSpPr>
          <p:nvPr>
            <p:ph type="subTitle" idx="1"/>
          </p:nvPr>
        </p:nvSpPr>
        <p:spPr>
          <a:xfrm>
            <a:off x="0" y="717650"/>
            <a:ext cx="74676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18287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60"/>
          <p:cNvSpPr txBox="1">
            <a:spLocks noGrp="1"/>
          </p:cNvSpPr>
          <p:nvPr>
            <p:ph type="body" idx="2"/>
          </p:nvPr>
        </p:nvSpPr>
        <p:spPr>
          <a:xfrm>
            <a:off x="0" y="1733750"/>
            <a:ext cx="5257800" cy="12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18287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●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○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885"/>
              </a:buClr>
              <a:buSzPts val="1400"/>
              <a:buFont typeface="Open Sans"/>
              <a:buChar char="■"/>
              <a:defRPr>
                <a:solidFill>
                  <a:srgbClr val="73788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51" name="Google Shape;751;p60"/>
          <p:cNvSpPr/>
          <p:nvPr/>
        </p:nvSpPr>
        <p:spPr>
          <a:xfrm>
            <a:off x="352425" y="681038"/>
            <a:ext cx="457200" cy="36600"/>
          </a:xfrm>
          <a:prstGeom prst="rect">
            <a:avLst/>
          </a:prstGeom>
          <a:solidFill>
            <a:srgbClr val="FF9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60"/>
          <p:cNvSpPr txBox="1">
            <a:spLocks noGrp="1"/>
          </p:cNvSpPr>
          <p:nvPr>
            <p:ph type="subTitle" idx="3"/>
          </p:nvPr>
        </p:nvSpPr>
        <p:spPr>
          <a:xfrm>
            <a:off x="0" y="1301738"/>
            <a:ext cx="86094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3788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 Columns">
  <p:cSld name="SECTION_HEADER_1_5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D5DEE4">
              <a:alpha val="3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Google Shape;6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7825" y="4908299"/>
            <a:ext cx="3001840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 txBox="1"/>
          <p:nvPr/>
        </p:nvSpPr>
        <p:spPr>
          <a:xfrm>
            <a:off x="6939800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Copyright ©2019 FanAI, Inc. All Rights Reserved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7" name="Google Shape;67;p7"/>
          <p:cNvPicPr preferRelativeResize="0"/>
          <p:nvPr/>
        </p:nvPicPr>
        <p:blipFill rotWithShape="1">
          <a:blip r:embed="rId3">
            <a:alphaModFix/>
          </a:blip>
          <a:srcRect b="10"/>
          <a:stretch/>
        </p:blipFill>
        <p:spPr>
          <a:xfrm>
            <a:off x="133750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7"/>
          <p:cNvSpPr txBox="1"/>
          <p:nvPr/>
        </p:nvSpPr>
        <p:spPr>
          <a:xfrm>
            <a:off x="3770250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nfidential &amp; </a:t>
            </a: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roprietary 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7"/>
          <p:cNvSpPr txBox="1"/>
          <p:nvPr/>
        </p:nvSpPr>
        <p:spPr>
          <a:xfrm>
            <a:off x="8508158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0171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0017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0" name="Google Shape;70;p7"/>
          <p:cNvCxnSpPr/>
          <p:nvPr/>
        </p:nvCxnSpPr>
        <p:spPr>
          <a:xfrm>
            <a:off x="-6998" y="4908300"/>
            <a:ext cx="9150900" cy="0"/>
          </a:xfrm>
          <a:prstGeom prst="straightConnector1">
            <a:avLst/>
          </a:prstGeom>
          <a:noFill/>
          <a:ln w="9525" cap="flat" cmpd="sng">
            <a:solidFill>
              <a:srgbClr val="D5DEE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7"/>
          <p:cNvSpPr/>
          <p:nvPr/>
        </p:nvSpPr>
        <p:spPr>
          <a:xfrm>
            <a:off x="419875" y="776750"/>
            <a:ext cx="503700" cy="351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 txBox="1"/>
          <p:nvPr/>
        </p:nvSpPr>
        <p:spPr>
          <a:xfrm>
            <a:off x="311700" y="174175"/>
            <a:ext cx="6837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3459"/>
                </a:solidFill>
              </a:rPr>
              <a:t>Table of Contents</a:t>
            </a:r>
            <a:endParaRPr sz="3600">
              <a:solidFill>
                <a:srgbClr val="003459"/>
              </a:solidFill>
            </a:endParaRPr>
          </a:p>
        </p:txBody>
      </p:sp>
      <p:sp>
        <p:nvSpPr>
          <p:cNvPr id="73" name="Google Shape;73;p7"/>
          <p:cNvSpPr txBox="1">
            <a:spLocks noGrp="1"/>
          </p:cNvSpPr>
          <p:nvPr>
            <p:ph type="subTitle" idx="1"/>
          </p:nvPr>
        </p:nvSpPr>
        <p:spPr>
          <a:xfrm>
            <a:off x="423725" y="795250"/>
            <a:ext cx="3672000" cy="40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A5D86"/>
                </a:solidFill>
              </a:defRPr>
            </a:lvl1pPr>
            <a:lvl2pPr lvl="1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subTitle" idx="2"/>
          </p:nvPr>
        </p:nvSpPr>
        <p:spPr>
          <a:xfrm>
            <a:off x="3703575" y="795238"/>
            <a:ext cx="629700" cy="40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A5D86"/>
                </a:solidFill>
              </a:defRPr>
            </a:lvl1pPr>
            <a:lvl2pPr lvl="1" algn="r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subTitle" idx="3"/>
          </p:nvPr>
        </p:nvSpPr>
        <p:spPr>
          <a:xfrm>
            <a:off x="4805225" y="795250"/>
            <a:ext cx="3672000" cy="40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A5D86"/>
                </a:solidFill>
              </a:defRPr>
            </a:lvl1pPr>
            <a:lvl2pPr lvl="1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ubTitle" idx="4"/>
          </p:nvPr>
        </p:nvSpPr>
        <p:spPr>
          <a:xfrm>
            <a:off x="8085075" y="795238"/>
            <a:ext cx="629700" cy="40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A5D86"/>
                </a:solidFill>
              </a:defRPr>
            </a:lvl1pPr>
            <a:lvl2pPr lvl="1" algn="r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Page Heading 2 Text Blocks">
  <p:cSld name="SECTION_HEADER_1_4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387900" y="791325"/>
            <a:ext cx="85206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A5D86"/>
              </a:buClr>
              <a:buSzPts val="1800"/>
              <a:buNone/>
              <a:defRPr sz="1800">
                <a:solidFill>
                  <a:srgbClr val="3A5D8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title" idx="2"/>
          </p:nvPr>
        </p:nvSpPr>
        <p:spPr>
          <a:xfrm>
            <a:off x="387900" y="1811150"/>
            <a:ext cx="38943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400"/>
              <a:buNone/>
              <a:defRPr sz="14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title" idx="3"/>
          </p:nvPr>
        </p:nvSpPr>
        <p:spPr>
          <a:xfrm>
            <a:off x="4872523" y="1811150"/>
            <a:ext cx="38943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400"/>
              <a:buNone/>
              <a:defRPr sz="14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1" name="Google Shape;81;p8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D5DEE4">
              <a:alpha val="3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7825" y="4908299"/>
            <a:ext cx="3001840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8"/>
          <p:cNvSpPr txBox="1"/>
          <p:nvPr/>
        </p:nvSpPr>
        <p:spPr>
          <a:xfrm>
            <a:off x="6939800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Copyright ©2019 FanAI, Inc. All Rights Reserved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4" name="Google Shape;84;p8"/>
          <p:cNvPicPr preferRelativeResize="0"/>
          <p:nvPr/>
        </p:nvPicPr>
        <p:blipFill rotWithShape="1">
          <a:blip r:embed="rId3">
            <a:alphaModFix/>
          </a:blip>
          <a:srcRect b="10"/>
          <a:stretch/>
        </p:blipFill>
        <p:spPr>
          <a:xfrm>
            <a:off x="133750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8"/>
          <p:cNvSpPr txBox="1"/>
          <p:nvPr/>
        </p:nvSpPr>
        <p:spPr>
          <a:xfrm>
            <a:off x="3770250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nfidential &amp; </a:t>
            </a: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roprietary 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p8"/>
          <p:cNvSpPr txBox="1"/>
          <p:nvPr/>
        </p:nvSpPr>
        <p:spPr>
          <a:xfrm>
            <a:off x="8508158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7" name="Google Shape;87;p8"/>
          <p:cNvCxnSpPr/>
          <p:nvPr/>
        </p:nvCxnSpPr>
        <p:spPr>
          <a:xfrm>
            <a:off x="-6998" y="4908300"/>
            <a:ext cx="9150900" cy="0"/>
          </a:xfrm>
          <a:prstGeom prst="straightConnector1">
            <a:avLst/>
          </a:prstGeom>
          <a:noFill/>
          <a:ln w="9525" cap="flat" cmpd="sng">
            <a:solidFill>
              <a:srgbClr val="D5DEE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Google Shape;88;p8"/>
          <p:cNvSpPr txBox="1">
            <a:spLocks noGrp="1"/>
          </p:cNvSpPr>
          <p:nvPr>
            <p:ph type="title" idx="4"/>
          </p:nvPr>
        </p:nvSpPr>
        <p:spPr>
          <a:xfrm>
            <a:off x="311700" y="174175"/>
            <a:ext cx="68376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9" name="Google Shape;89;p8"/>
          <p:cNvSpPr/>
          <p:nvPr/>
        </p:nvSpPr>
        <p:spPr>
          <a:xfrm>
            <a:off x="419875" y="776750"/>
            <a:ext cx="503700" cy="351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Page 4 Text Boxes">
  <p:cSld name="SECTION_HEADER_1_3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"/>
          <p:cNvSpPr txBox="1">
            <a:spLocks noGrp="1"/>
          </p:cNvSpPr>
          <p:nvPr>
            <p:ph type="title"/>
          </p:nvPr>
        </p:nvSpPr>
        <p:spPr>
          <a:xfrm>
            <a:off x="387900" y="791325"/>
            <a:ext cx="38943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400"/>
              <a:buNone/>
              <a:defRPr sz="14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title" idx="2"/>
          </p:nvPr>
        </p:nvSpPr>
        <p:spPr>
          <a:xfrm>
            <a:off x="387900" y="2406575"/>
            <a:ext cx="38943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400"/>
              <a:buNone/>
              <a:defRPr sz="14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title" idx="3"/>
          </p:nvPr>
        </p:nvSpPr>
        <p:spPr>
          <a:xfrm>
            <a:off x="4872523" y="791325"/>
            <a:ext cx="38943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400"/>
              <a:buNone/>
              <a:defRPr sz="14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title" idx="4"/>
          </p:nvPr>
        </p:nvSpPr>
        <p:spPr>
          <a:xfrm>
            <a:off x="4872523" y="2406575"/>
            <a:ext cx="38943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400"/>
              <a:buNone/>
              <a:defRPr sz="14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" name="Google Shape;95;p9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D5DEE4">
              <a:alpha val="3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" name="Google Shape;9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7825" y="4908299"/>
            <a:ext cx="3001840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9"/>
          <p:cNvSpPr txBox="1"/>
          <p:nvPr/>
        </p:nvSpPr>
        <p:spPr>
          <a:xfrm>
            <a:off x="6939800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Copyright ©2019 FanAI, Inc. All Rights Reserved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8" name="Google Shape;98;p9"/>
          <p:cNvPicPr preferRelativeResize="0"/>
          <p:nvPr/>
        </p:nvPicPr>
        <p:blipFill rotWithShape="1">
          <a:blip r:embed="rId3">
            <a:alphaModFix/>
          </a:blip>
          <a:srcRect b="10"/>
          <a:stretch/>
        </p:blipFill>
        <p:spPr>
          <a:xfrm>
            <a:off x="133750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9"/>
          <p:cNvSpPr txBox="1"/>
          <p:nvPr/>
        </p:nvSpPr>
        <p:spPr>
          <a:xfrm>
            <a:off x="3770250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nfidential &amp; </a:t>
            </a: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roprietary 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9"/>
          <p:cNvSpPr txBox="1"/>
          <p:nvPr/>
        </p:nvSpPr>
        <p:spPr>
          <a:xfrm>
            <a:off x="8508158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0171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0017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01" name="Google Shape;101;p9"/>
          <p:cNvCxnSpPr/>
          <p:nvPr/>
        </p:nvCxnSpPr>
        <p:spPr>
          <a:xfrm>
            <a:off x="-6998" y="4908300"/>
            <a:ext cx="9150900" cy="0"/>
          </a:xfrm>
          <a:prstGeom prst="straightConnector1">
            <a:avLst/>
          </a:prstGeom>
          <a:noFill/>
          <a:ln w="9525" cap="flat" cmpd="sng">
            <a:solidFill>
              <a:srgbClr val="D5DEE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" name="Google Shape;102;p9"/>
          <p:cNvSpPr txBox="1">
            <a:spLocks noGrp="1"/>
          </p:cNvSpPr>
          <p:nvPr>
            <p:ph type="title" idx="5"/>
          </p:nvPr>
        </p:nvSpPr>
        <p:spPr>
          <a:xfrm>
            <a:off x="311700" y="174175"/>
            <a:ext cx="68376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3" name="Google Shape;103;p9"/>
          <p:cNvSpPr/>
          <p:nvPr/>
        </p:nvSpPr>
        <p:spPr>
          <a:xfrm>
            <a:off x="419875" y="776750"/>
            <a:ext cx="503700" cy="351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nn Diagram - Stand Alone">
  <p:cSld name="SECTION_HEADER_1_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"/>
          <p:cNvSpPr/>
          <p:nvPr/>
        </p:nvSpPr>
        <p:spPr>
          <a:xfrm>
            <a:off x="4958850" y="1121031"/>
            <a:ext cx="356100" cy="3609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4958850" y="2181237"/>
            <a:ext cx="356100" cy="360900"/>
          </a:xfrm>
          <a:prstGeom prst="rect">
            <a:avLst/>
          </a:prstGeom>
          <a:solidFill>
            <a:srgbClr val="0070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/>
          <p:nvPr/>
        </p:nvSpPr>
        <p:spPr>
          <a:xfrm>
            <a:off x="4958850" y="3269651"/>
            <a:ext cx="356100" cy="3609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title"/>
          </p:nvPr>
        </p:nvSpPr>
        <p:spPr>
          <a:xfrm>
            <a:off x="5105700" y="3746767"/>
            <a:ext cx="2513400" cy="2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200"/>
              <a:buNone/>
              <a:defRPr sz="12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title" idx="2"/>
          </p:nvPr>
        </p:nvSpPr>
        <p:spPr>
          <a:xfrm>
            <a:off x="5114200" y="1121025"/>
            <a:ext cx="2268300" cy="360900"/>
          </a:xfrm>
          <a:prstGeom prst="rect">
            <a:avLst/>
          </a:prstGeom>
          <a:solidFill>
            <a:srgbClr val="0099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0" name="Google Shape;110;p10"/>
          <p:cNvSpPr txBox="1">
            <a:spLocks noGrp="1"/>
          </p:cNvSpPr>
          <p:nvPr>
            <p:ph type="title" idx="3"/>
          </p:nvPr>
        </p:nvSpPr>
        <p:spPr>
          <a:xfrm>
            <a:off x="5114200" y="2182675"/>
            <a:ext cx="2268300" cy="360900"/>
          </a:xfrm>
          <a:prstGeom prst="rect">
            <a:avLst/>
          </a:prstGeom>
          <a:solidFill>
            <a:srgbClr val="00705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1" name="Google Shape;111;p10"/>
          <p:cNvSpPr txBox="1">
            <a:spLocks noGrp="1"/>
          </p:cNvSpPr>
          <p:nvPr>
            <p:ph type="title" idx="4"/>
          </p:nvPr>
        </p:nvSpPr>
        <p:spPr>
          <a:xfrm>
            <a:off x="5114200" y="3270725"/>
            <a:ext cx="2268300" cy="360900"/>
          </a:xfrm>
          <a:prstGeom prst="rect">
            <a:avLst/>
          </a:prstGeom>
          <a:solidFill>
            <a:srgbClr val="4FBB5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12" name="Google Shape;11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81100" y="1197450"/>
            <a:ext cx="4724445" cy="274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0"/>
          <p:cNvSpPr txBox="1">
            <a:spLocks noGrp="1"/>
          </p:cNvSpPr>
          <p:nvPr>
            <p:ph type="title" idx="5"/>
          </p:nvPr>
        </p:nvSpPr>
        <p:spPr>
          <a:xfrm>
            <a:off x="5105700" y="2703413"/>
            <a:ext cx="2513400" cy="2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200"/>
              <a:buNone/>
              <a:defRPr sz="12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6"/>
          </p:nvPr>
        </p:nvSpPr>
        <p:spPr>
          <a:xfrm>
            <a:off x="5105700" y="1630019"/>
            <a:ext cx="2513400" cy="2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1200"/>
              <a:buNone/>
              <a:defRPr sz="1200">
                <a:solidFill>
                  <a:srgbClr val="66737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7378"/>
              </a:buClr>
              <a:buSzPts val="3600"/>
              <a:buNone/>
              <a:defRPr sz="3600">
                <a:solidFill>
                  <a:srgbClr val="66737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title" idx="7"/>
          </p:nvPr>
        </p:nvSpPr>
        <p:spPr>
          <a:xfrm>
            <a:off x="359175" y="2543700"/>
            <a:ext cx="1741500" cy="36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6" name="Google Shape;116;p10"/>
          <p:cNvSpPr txBox="1"/>
          <p:nvPr/>
        </p:nvSpPr>
        <p:spPr>
          <a:xfrm>
            <a:off x="1043175" y="2771775"/>
            <a:ext cx="10575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Unique Followers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117" name="Google Shape;117;p10"/>
          <p:cNvSpPr txBox="1">
            <a:spLocks noGrp="1"/>
          </p:cNvSpPr>
          <p:nvPr>
            <p:ph type="title" idx="8"/>
          </p:nvPr>
        </p:nvSpPr>
        <p:spPr>
          <a:xfrm>
            <a:off x="2250225" y="2543700"/>
            <a:ext cx="931200" cy="36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0"/>
          <p:cNvSpPr txBox="1"/>
          <p:nvPr/>
        </p:nvSpPr>
        <p:spPr>
          <a:xfrm>
            <a:off x="2250300" y="2771775"/>
            <a:ext cx="9312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Shared Followers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119" name="Google Shape;119;p10"/>
          <p:cNvSpPr txBox="1">
            <a:spLocks noGrp="1"/>
          </p:cNvSpPr>
          <p:nvPr>
            <p:ph type="title" idx="9"/>
          </p:nvPr>
        </p:nvSpPr>
        <p:spPr>
          <a:xfrm>
            <a:off x="3273825" y="2543700"/>
            <a:ext cx="1741500" cy="36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0" name="Google Shape;120;p10"/>
          <p:cNvSpPr txBox="1"/>
          <p:nvPr/>
        </p:nvSpPr>
        <p:spPr>
          <a:xfrm>
            <a:off x="3273825" y="2771775"/>
            <a:ext cx="10575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Unique Followers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121" name="Google Shape;121;p10"/>
          <p:cNvSpPr/>
          <p:nvPr/>
        </p:nvSpPr>
        <p:spPr>
          <a:xfrm>
            <a:off x="0" y="4908300"/>
            <a:ext cx="9144000" cy="235200"/>
          </a:xfrm>
          <a:prstGeom prst="rect">
            <a:avLst/>
          </a:prstGeom>
          <a:solidFill>
            <a:srgbClr val="D5DEE4">
              <a:alpha val="3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" name="Google Shape;12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825" y="4908299"/>
            <a:ext cx="3001840" cy="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0"/>
          <p:cNvSpPr txBox="1"/>
          <p:nvPr/>
        </p:nvSpPr>
        <p:spPr>
          <a:xfrm>
            <a:off x="6939800" y="4892850"/>
            <a:ext cx="18423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Copyright ©2019 FanAI, Inc. All Rights Reserved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4" name="Google Shape;124;p10"/>
          <p:cNvPicPr preferRelativeResize="0"/>
          <p:nvPr/>
        </p:nvPicPr>
        <p:blipFill rotWithShape="1">
          <a:blip r:embed="rId4">
            <a:alphaModFix/>
          </a:blip>
          <a:srcRect b="10"/>
          <a:stretch/>
        </p:blipFill>
        <p:spPr>
          <a:xfrm>
            <a:off x="133750" y="4971188"/>
            <a:ext cx="481499" cy="1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0"/>
          <p:cNvSpPr txBox="1"/>
          <p:nvPr/>
        </p:nvSpPr>
        <p:spPr>
          <a:xfrm>
            <a:off x="3770250" y="4882642"/>
            <a:ext cx="16035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 Light"/>
              <a:buNone/>
            </a:pP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nfidential &amp; </a:t>
            </a:r>
            <a:r>
              <a:rPr lang="en" sz="600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600" i="0" u="none" strike="noStrike" cap="none">
                <a:solidFill>
                  <a:srgbClr val="003459"/>
                </a:solidFill>
                <a:latin typeface="Roboto"/>
                <a:ea typeface="Roboto"/>
                <a:cs typeface="Roboto"/>
                <a:sym typeface="Roboto"/>
              </a:rPr>
              <a:t>roprietary </a:t>
            </a:r>
            <a:endParaRPr sz="600">
              <a:solidFill>
                <a:srgbClr val="0034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10"/>
          <p:cNvSpPr txBox="1"/>
          <p:nvPr/>
        </p:nvSpPr>
        <p:spPr>
          <a:xfrm>
            <a:off x="8508158" y="4820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0171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700">
              <a:solidFill>
                <a:srgbClr val="0017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7" name="Google Shape;127;p10"/>
          <p:cNvCxnSpPr/>
          <p:nvPr/>
        </p:nvCxnSpPr>
        <p:spPr>
          <a:xfrm>
            <a:off x="-6998" y="4908300"/>
            <a:ext cx="9150900" cy="0"/>
          </a:xfrm>
          <a:prstGeom prst="straightConnector1">
            <a:avLst/>
          </a:prstGeom>
          <a:noFill/>
          <a:ln w="9525" cap="flat" cmpd="sng">
            <a:solidFill>
              <a:srgbClr val="D5DEE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8" name="Google Shape;128;p10"/>
          <p:cNvSpPr txBox="1">
            <a:spLocks noGrp="1"/>
          </p:cNvSpPr>
          <p:nvPr>
            <p:ph type="title" idx="13"/>
          </p:nvPr>
        </p:nvSpPr>
        <p:spPr>
          <a:xfrm>
            <a:off x="311700" y="174175"/>
            <a:ext cx="68376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459"/>
              </a:buClr>
              <a:buSzPts val="3600"/>
              <a:buNone/>
              <a:defRPr sz="3600">
                <a:solidFill>
                  <a:srgbClr val="0034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9" name="Google Shape;129;p10"/>
          <p:cNvSpPr/>
          <p:nvPr/>
        </p:nvSpPr>
        <p:spPr>
          <a:xfrm>
            <a:off x="419875" y="776750"/>
            <a:ext cx="503700" cy="35100"/>
          </a:xfrm>
          <a:prstGeom prst="rect">
            <a:avLst/>
          </a:prstGeom>
          <a:solidFill>
            <a:srgbClr val="4FB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tx1"/>
                </a:solidFill>
              </a:defRPr>
            </a:lvl1pPr>
            <a:lvl2pPr lvl="1" algn="r" rtl="0">
              <a:buNone/>
              <a:defRPr sz="1300">
                <a:solidFill>
                  <a:schemeClr val="tx1"/>
                </a:solidFill>
              </a:defRPr>
            </a:lvl2pPr>
            <a:lvl3pPr lvl="2" algn="r" rtl="0">
              <a:buNone/>
              <a:defRPr sz="1300">
                <a:solidFill>
                  <a:schemeClr val="tx1"/>
                </a:solidFill>
              </a:defRPr>
            </a:lvl3pPr>
            <a:lvl4pPr lvl="3" algn="r" rtl="0">
              <a:buNone/>
              <a:defRPr sz="1300">
                <a:solidFill>
                  <a:schemeClr val="tx1"/>
                </a:solidFill>
              </a:defRPr>
            </a:lvl4pPr>
            <a:lvl5pPr lvl="4" algn="r" rtl="0">
              <a:buNone/>
              <a:defRPr sz="1300">
                <a:solidFill>
                  <a:schemeClr val="tx1"/>
                </a:solidFill>
              </a:defRPr>
            </a:lvl5pPr>
            <a:lvl6pPr lvl="5" algn="r" rtl="0">
              <a:buNone/>
              <a:defRPr sz="1300">
                <a:solidFill>
                  <a:schemeClr val="tx1"/>
                </a:solidFill>
              </a:defRPr>
            </a:lvl6pPr>
            <a:lvl7pPr lvl="6" algn="r" rtl="0">
              <a:buNone/>
              <a:defRPr sz="1300">
                <a:solidFill>
                  <a:schemeClr val="tx1"/>
                </a:solidFill>
              </a:defRPr>
            </a:lvl7pPr>
            <a:lvl8pPr lvl="7" algn="r" rtl="0">
              <a:buNone/>
              <a:defRPr sz="1300">
                <a:solidFill>
                  <a:schemeClr val="tx1"/>
                </a:solidFill>
              </a:defRPr>
            </a:lvl8pPr>
            <a:lvl9pPr lvl="8" algn="r" rtl="0">
              <a:buNone/>
              <a:defRPr sz="1300">
                <a:solidFill>
                  <a:schemeClr val="tx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59.png"/><Relationship Id="rId3" Type="http://schemas.openxmlformats.org/officeDocument/2006/relationships/image" Target="../media/image48.png"/><Relationship Id="rId21" Type="http://schemas.openxmlformats.org/officeDocument/2006/relationships/image" Target="../media/image62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3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png"/><Relationship Id="rId11" Type="http://schemas.openxmlformats.org/officeDocument/2006/relationships/image" Target="../media/image55.png"/><Relationship Id="rId24" Type="http://schemas.openxmlformats.org/officeDocument/2006/relationships/image" Target="../media/image65.png"/><Relationship Id="rId5" Type="http://schemas.openxmlformats.org/officeDocument/2006/relationships/image" Target="../media/image50.png"/><Relationship Id="rId15" Type="http://schemas.openxmlformats.org/officeDocument/2006/relationships/image" Target="../media/image32.png"/><Relationship Id="rId23" Type="http://schemas.openxmlformats.org/officeDocument/2006/relationships/image" Target="../media/image64.png"/><Relationship Id="rId10" Type="http://schemas.openxmlformats.org/officeDocument/2006/relationships/image" Target="../media/image54.jpeg"/><Relationship Id="rId19" Type="http://schemas.openxmlformats.org/officeDocument/2006/relationships/image" Target="../media/image6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20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mplify.ai" TargetMode="External"/><Relationship Id="rId3" Type="http://schemas.openxmlformats.org/officeDocument/2006/relationships/image" Target="../media/image48.png"/><Relationship Id="rId7" Type="http://schemas.openxmlformats.org/officeDocument/2006/relationships/hyperlink" Target="https://trillercorp.co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20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61"/>
          <p:cNvPicPr preferRelativeResize="0"/>
          <p:nvPr/>
        </p:nvPicPr>
        <p:blipFill rotWithShape="1">
          <a:blip r:embed="rId3">
            <a:alphaModFix/>
          </a:blip>
          <a:srcRect l="46611" t="17074" r="10868"/>
          <a:stretch/>
        </p:blipFill>
        <p:spPr>
          <a:xfrm rot="5400000" flipH="1">
            <a:off x="2535537" y="-1454987"/>
            <a:ext cx="5366999" cy="7849924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61"/>
          <p:cNvSpPr/>
          <p:nvPr/>
        </p:nvSpPr>
        <p:spPr>
          <a:xfrm>
            <a:off x="0" y="0"/>
            <a:ext cx="9906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61"/>
          <p:cNvSpPr/>
          <p:nvPr/>
        </p:nvSpPr>
        <p:spPr>
          <a:xfrm rot="10800000" flipH="1">
            <a:off x="1363589" y="-32495"/>
            <a:ext cx="7873500" cy="5249100"/>
          </a:xfrm>
          <a:prstGeom prst="rtTriangle">
            <a:avLst/>
          </a:prstGeom>
          <a:solidFill>
            <a:srgbClr val="FF8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61"/>
          <p:cNvSpPr/>
          <p:nvPr/>
        </p:nvSpPr>
        <p:spPr>
          <a:xfrm rot="10800000" flipH="1">
            <a:off x="883541" y="-213534"/>
            <a:ext cx="8532300" cy="5696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61"/>
          <p:cNvSpPr txBox="1">
            <a:spLocks noGrp="1"/>
          </p:cNvSpPr>
          <p:nvPr>
            <p:ph type="title"/>
          </p:nvPr>
        </p:nvSpPr>
        <p:spPr>
          <a:xfrm>
            <a:off x="669075" y="921075"/>
            <a:ext cx="46602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Fract</a:t>
            </a:r>
            <a:r>
              <a:rPr lang="en" sz="6000" b="1">
                <a:solidFill>
                  <a:srgbClr val="F16101"/>
                </a:solidFill>
                <a:latin typeface="Nunito"/>
                <a:ea typeface="Nunito"/>
                <a:cs typeface="Nunito"/>
                <a:sym typeface="Nunito"/>
              </a:rPr>
              <a:t>y</a:t>
            </a:r>
            <a:r>
              <a:rPr lang="en" sz="60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l</a:t>
            </a:r>
            <a:endParaRPr sz="6000"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2" name="Google Shape;762;p61"/>
          <p:cNvSpPr txBox="1">
            <a:spLocks noGrp="1"/>
          </p:cNvSpPr>
          <p:nvPr>
            <p:ph type="title" idx="2"/>
          </p:nvPr>
        </p:nvSpPr>
        <p:spPr>
          <a:xfrm>
            <a:off x="669075" y="1703450"/>
            <a:ext cx="31539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Operational Business AI</a:t>
            </a:r>
            <a:endParaRPr sz="1600">
              <a:solidFill>
                <a:schemeClr val="lt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763" name="Google Shape;763;p61"/>
          <p:cNvSpPr/>
          <p:nvPr/>
        </p:nvSpPr>
        <p:spPr>
          <a:xfrm>
            <a:off x="783550" y="2047355"/>
            <a:ext cx="351000" cy="42300"/>
          </a:xfrm>
          <a:prstGeom prst="roundRect">
            <a:avLst>
              <a:gd name="adj" fmla="val 16667"/>
            </a:avLst>
          </a:prstGeom>
          <a:solidFill>
            <a:srgbClr val="F16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70"/>
          <p:cNvSpPr/>
          <p:nvPr/>
        </p:nvSpPr>
        <p:spPr>
          <a:xfrm>
            <a:off x="352425" y="664256"/>
            <a:ext cx="351000" cy="696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2" name="Google Shape;872;p70"/>
          <p:cNvPicPr preferRelativeResize="0"/>
          <p:nvPr/>
        </p:nvPicPr>
        <p:blipFill rotWithShape="1">
          <a:blip r:embed="rId3">
            <a:alphaModFix/>
          </a:blip>
          <a:srcRect l="19494" r="30340"/>
          <a:stretch/>
        </p:blipFill>
        <p:spPr>
          <a:xfrm>
            <a:off x="5273650" y="0"/>
            <a:ext cx="38703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70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874" name="Google Shape;874;p70"/>
          <p:cNvSpPr txBox="1">
            <a:spLocks noGrp="1"/>
          </p:cNvSpPr>
          <p:nvPr>
            <p:ph type="title" idx="4294967295"/>
          </p:nvPr>
        </p:nvSpPr>
        <p:spPr>
          <a:xfrm>
            <a:off x="-9525" y="-4175"/>
            <a:ext cx="71529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e</a:t>
            </a: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2</a:t>
            </a:r>
            <a:r>
              <a:rPr lang="en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e</a:t>
            </a: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e</a:t>
            </a:r>
            <a:r>
              <a:rPr lang="en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ommerce</a:t>
            </a: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&amp; </a:t>
            </a:r>
            <a:r>
              <a:rPr lang="en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M</a:t>
            </a: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arketing 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75" name="Google Shape;875;p70"/>
          <p:cNvSpPr txBox="1"/>
          <p:nvPr/>
        </p:nvSpPr>
        <p:spPr>
          <a:xfrm>
            <a:off x="785975" y="2234950"/>
            <a:ext cx="478050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     </a:t>
            </a:r>
            <a:endParaRPr sz="3600">
              <a:solidFill>
                <a:srgbClr val="00BCF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BCFF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5x revenue </a:t>
            </a:r>
            <a:endParaRPr sz="3600">
              <a:solidFill>
                <a:srgbClr val="00BCF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BCFF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Growth</a:t>
            </a:r>
            <a:endParaRPr sz="3600">
              <a:solidFill>
                <a:srgbClr val="00BCF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BCF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BCFF"/>
              </a:buClr>
              <a:buSzPts val="1400"/>
              <a:buFont typeface="Comfortaa Medium"/>
              <a:buChar char="●"/>
            </a:pPr>
            <a:r>
              <a:rPr lang="en">
                <a:solidFill>
                  <a:srgbClr val="00BCFF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Paid Media / Programmatic</a:t>
            </a:r>
            <a:endParaRPr>
              <a:solidFill>
                <a:srgbClr val="00BCF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BCFF"/>
              </a:buClr>
              <a:buSzPts val="1400"/>
              <a:buFont typeface="Comfortaa Medium"/>
              <a:buChar char="●"/>
            </a:pPr>
            <a:r>
              <a:rPr lang="en">
                <a:solidFill>
                  <a:srgbClr val="00BCFF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Segmentation custom audiences</a:t>
            </a:r>
            <a:endParaRPr>
              <a:solidFill>
                <a:srgbClr val="00BCF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BCFF"/>
              </a:buClr>
              <a:buSzPts val="1400"/>
              <a:buFont typeface="Comfortaa Medium"/>
              <a:buChar char="●"/>
            </a:pPr>
            <a:r>
              <a:rPr lang="en">
                <a:solidFill>
                  <a:srgbClr val="00BCFF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Product selection  </a:t>
            </a:r>
            <a:endParaRPr>
              <a:solidFill>
                <a:srgbClr val="00BCF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876" name="Google Shape;876;p70"/>
          <p:cNvSpPr/>
          <p:nvPr/>
        </p:nvSpPr>
        <p:spPr>
          <a:xfrm>
            <a:off x="7562100" y="-4175"/>
            <a:ext cx="1342800" cy="369300"/>
          </a:xfrm>
          <a:prstGeom prst="rect">
            <a:avLst/>
          </a:prstGeom>
          <a:solidFill>
            <a:srgbClr val="F16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70"/>
          <p:cNvSpPr txBox="1"/>
          <p:nvPr/>
        </p:nvSpPr>
        <p:spPr>
          <a:xfrm>
            <a:off x="7562100" y="0"/>
            <a:ext cx="132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Case Study</a:t>
            </a:r>
            <a:endParaRPr sz="1000" b="1">
              <a:solidFill>
                <a:schemeClr val="lt1"/>
              </a:solidFill>
            </a:endParaRPr>
          </a:p>
        </p:txBody>
      </p:sp>
      <p:pic>
        <p:nvPicPr>
          <p:cNvPr id="878" name="Google Shape;87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8896" y="1201863"/>
            <a:ext cx="1968575" cy="6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70"/>
          <p:cNvSpPr/>
          <p:nvPr/>
        </p:nvSpPr>
        <p:spPr>
          <a:xfrm>
            <a:off x="352425" y="1159587"/>
            <a:ext cx="351000" cy="42300"/>
          </a:xfrm>
          <a:prstGeom prst="roundRect">
            <a:avLst>
              <a:gd name="adj" fmla="val 16667"/>
            </a:avLst>
          </a:prstGeom>
          <a:solidFill>
            <a:srgbClr val="F16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70"/>
          <p:cNvSpPr txBox="1"/>
          <p:nvPr/>
        </p:nvSpPr>
        <p:spPr>
          <a:xfrm>
            <a:off x="0" y="4811200"/>
            <a:ext cx="52737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35F24"/>
                </a:solidFill>
                <a:latin typeface="Comfortaa"/>
                <a:ea typeface="Comfortaa"/>
                <a:cs typeface="Comfortaa"/>
                <a:sym typeface="Comfortaa"/>
              </a:rPr>
              <a:t>©2023 Fractyl Inc. Confidential &amp; Proprietary </a:t>
            </a:r>
            <a:endParaRPr sz="800">
              <a:solidFill>
                <a:srgbClr val="E35F2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71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886" name="Google Shape;886;p71"/>
          <p:cNvPicPr preferRelativeResize="0"/>
          <p:nvPr/>
        </p:nvPicPr>
        <p:blipFill rotWithShape="1">
          <a:blip r:embed="rId3">
            <a:alphaModFix/>
          </a:blip>
          <a:srcRect l="2557" t="17543" r="8331" b="3505"/>
          <a:stretch/>
        </p:blipFill>
        <p:spPr>
          <a:xfrm>
            <a:off x="5273650" y="0"/>
            <a:ext cx="38703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71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888" name="Google Shape;888;p71"/>
          <p:cNvSpPr txBox="1">
            <a:spLocks noGrp="1"/>
          </p:cNvSpPr>
          <p:nvPr>
            <p:ph type="title" idx="4294967295"/>
          </p:nvPr>
        </p:nvSpPr>
        <p:spPr>
          <a:xfrm>
            <a:off x="-9525" y="-4175"/>
            <a:ext cx="71529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Exponential eComm</a:t>
            </a:r>
            <a:b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Growth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89" name="Google Shape;889;p71"/>
          <p:cNvSpPr/>
          <p:nvPr/>
        </p:nvSpPr>
        <p:spPr>
          <a:xfrm>
            <a:off x="7562100" y="-4175"/>
            <a:ext cx="1342800" cy="369300"/>
          </a:xfrm>
          <a:prstGeom prst="rect">
            <a:avLst/>
          </a:prstGeom>
          <a:solidFill>
            <a:srgbClr val="F16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71"/>
          <p:cNvSpPr txBox="1"/>
          <p:nvPr/>
        </p:nvSpPr>
        <p:spPr>
          <a:xfrm>
            <a:off x="7562100" y="0"/>
            <a:ext cx="132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Case Study</a:t>
            </a:r>
            <a:endParaRPr sz="1000" b="1">
              <a:solidFill>
                <a:schemeClr val="lt1"/>
              </a:solidFill>
            </a:endParaRPr>
          </a:p>
        </p:txBody>
      </p:sp>
      <p:sp>
        <p:nvSpPr>
          <p:cNvPr id="891" name="Google Shape;891;p71"/>
          <p:cNvSpPr/>
          <p:nvPr/>
        </p:nvSpPr>
        <p:spPr>
          <a:xfrm>
            <a:off x="352425" y="1159587"/>
            <a:ext cx="351000" cy="42300"/>
          </a:xfrm>
          <a:prstGeom prst="roundRect">
            <a:avLst>
              <a:gd name="adj" fmla="val 16667"/>
            </a:avLst>
          </a:prstGeom>
          <a:solidFill>
            <a:srgbClr val="F16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2" name="Google Shape;892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0374" y="1002500"/>
            <a:ext cx="1629602" cy="1629625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71"/>
          <p:cNvSpPr txBox="1"/>
          <p:nvPr/>
        </p:nvSpPr>
        <p:spPr>
          <a:xfrm>
            <a:off x="352425" y="2451150"/>
            <a:ext cx="6456600" cy="1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AI driving </a:t>
            </a:r>
            <a:r>
              <a:rPr lang="en" sz="2800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3x</a:t>
            </a:r>
            <a:r>
              <a:rPr lang="en" sz="24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Growth </a:t>
            </a:r>
            <a:br>
              <a:rPr lang="en" sz="24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</a:br>
            <a:r>
              <a:rPr lang="en" sz="24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$3m-$9m ecommerce growth</a:t>
            </a:r>
            <a:endParaRPr sz="2400">
              <a:solidFill>
                <a:schemeClr val="l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marL="594360" lvl="0" indent="-270510" algn="l" rtl="0">
              <a:spcBef>
                <a:spcPts val="1000"/>
              </a:spcBef>
              <a:spcAft>
                <a:spcPts val="0"/>
              </a:spcAft>
              <a:buClr>
                <a:srgbClr val="F16101"/>
              </a:buClr>
              <a:buSzPts val="2100"/>
              <a:buFont typeface="Comfortaa Medium"/>
              <a:buChar char="●"/>
            </a:pPr>
            <a:r>
              <a:rPr lang="en" sz="21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Assortment/ pricing </a:t>
            </a:r>
            <a:endParaRPr sz="2100">
              <a:solidFill>
                <a:schemeClr val="l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marL="594360" lvl="0" indent="-270510" algn="l" rtl="0">
              <a:spcBef>
                <a:spcPts val="0"/>
              </a:spcBef>
              <a:spcAft>
                <a:spcPts val="0"/>
              </a:spcAft>
              <a:buClr>
                <a:srgbClr val="F16101"/>
              </a:buClr>
              <a:buSzPts val="2100"/>
              <a:buFont typeface="Comfortaa Medium"/>
              <a:buChar char="●"/>
            </a:pPr>
            <a:r>
              <a:rPr lang="en" sz="21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Social Bot</a:t>
            </a:r>
            <a:endParaRPr sz="2100">
              <a:solidFill>
                <a:schemeClr val="l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marL="594360" lvl="0" indent="-270510" algn="l" rtl="0">
              <a:spcBef>
                <a:spcPts val="0"/>
              </a:spcBef>
              <a:spcAft>
                <a:spcPts val="0"/>
              </a:spcAft>
              <a:buClr>
                <a:srgbClr val="F16101"/>
              </a:buClr>
              <a:buSzPts val="2100"/>
              <a:buFont typeface="Comfortaa Medium"/>
              <a:buChar char="●"/>
            </a:pPr>
            <a:r>
              <a:rPr lang="en" sz="21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Paid/ Programmatic </a:t>
            </a:r>
            <a:endParaRPr sz="2100">
              <a:solidFill>
                <a:schemeClr val="l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894" name="Google Shape;894;p71"/>
          <p:cNvSpPr txBox="1"/>
          <p:nvPr/>
        </p:nvSpPr>
        <p:spPr>
          <a:xfrm>
            <a:off x="0" y="4811200"/>
            <a:ext cx="52737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35F24"/>
                </a:solidFill>
                <a:latin typeface="Comfortaa"/>
                <a:ea typeface="Comfortaa"/>
                <a:cs typeface="Comfortaa"/>
                <a:sym typeface="Comfortaa"/>
              </a:rPr>
              <a:t>©2023 Fractyl Inc. Confidential &amp; Proprietary </a:t>
            </a:r>
            <a:endParaRPr sz="800">
              <a:solidFill>
                <a:srgbClr val="E35F2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72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900" name="Google Shape;900;p72"/>
          <p:cNvSpPr txBox="1"/>
          <p:nvPr/>
        </p:nvSpPr>
        <p:spPr>
          <a:xfrm>
            <a:off x="401475" y="2632425"/>
            <a:ext cx="4742100" cy="1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AI driving </a:t>
            </a:r>
            <a:r>
              <a:rPr lang="en" sz="3000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3x</a:t>
            </a:r>
            <a:r>
              <a:rPr lang="en" sz="24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Growth for Rodeo Drive based brand</a:t>
            </a:r>
            <a:endParaRPr sz="2400">
              <a:solidFill>
                <a:schemeClr val="l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marL="594360" lvl="0" indent="-270510" algn="l" rtl="0">
              <a:spcBef>
                <a:spcPts val="1000"/>
              </a:spcBef>
              <a:spcAft>
                <a:spcPts val="0"/>
              </a:spcAft>
              <a:buClr>
                <a:srgbClr val="F16101"/>
              </a:buClr>
              <a:buSzPts val="2100"/>
              <a:buFont typeface="Comfortaa Medium"/>
              <a:buChar char="●"/>
            </a:pPr>
            <a:r>
              <a:rPr lang="en" sz="21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Paid Programmatic  </a:t>
            </a:r>
            <a:endParaRPr sz="2100">
              <a:solidFill>
                <a:schemeClr val="l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901" name="Google Shape;901;p72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902" name="Google Shape;902;p72"/>
          <p:cNvPicPr preferRelativeResize="0"/>
          <p:nvPr/>
        </p:nvPicPr>
        <p:blipFill rotWithShape="1">
          <a:blip r:embed="rId3">
            <a:alphaModFix/>
          </a:blip>
          <a:srcRect l="32424" r="913"/>
          <a:stretch/>
        </p:blipFill>
        <p:spPr>
          <a:xfrm>
            <a:off x="5273650" y="0"/>
            <a:ext cx="38703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72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904" name="Google Shape;904;p72"/>
          <p:cNvSpPr/>
          <p:nvPr/>
        </p:nvSpPr>
        <p:spPr>
          <a:xfrm>
            <a:off x="7562100" y="-4175"/>
            <a:ext cx="1342800" cy="369300"/>
          </a:xfrm>
          <a:prstGeom prst="rect">
            <a:avLst/>
          </a:prstGeom>
          <a:solidFill>
            <a:srgbClr val="F16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72"/>
          <p:cNvSpPr txBox="1"/>
          <p:nvPr/>
        </p:nvSpPr>
        <p:spPr>
          <a:xfrm>
            <a:off x="7562100" y="0"/>
            <a:ext cx="132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Case Study</a:t>
            </a:r>
            <a:endParaRPr sz="1000" b="1">
              <a:solidFill>
                <a:schemeClr val="lt1"/>
              </a:solidFill>
            </a:endParaRPr>
          </a:p>
        </p:txBody>
      </p:sp>
      <p:sp>
        <p:nvSpPr>
          <p:cNvPr id="906" name="Google Shape;906;p72"/>
          <p:cNvSpPr txBox="1"/>
          <p:nvPr/>
        </p:nvSpPr>
        <p:spPr>
          <a:xfrm>
            <a:off x="0" y="4811200"/>
            <a:ext cx="52737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35F24"/>
                </a:solidFill>
                <a:latin typeface="Comfortaa"/>
                <a:ea typeface="Comfortaa"/>
                <a:cs typeface="Comfortaa"/>
                <a:sym typeface="Comfortaa"/>
              </a:rPr>
              <a:t>©2023 Fractyl Inc. Confidential &amp; Proprietary </a:t>
            </a:r>
            <a:endParaRPr sz="800">
              <a:solidFill>
                <a:srgbClr val="E35F2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07" name="Google Shape;907;p72"/>
          <p:cNvSpPr txBox="1">
            <a:spLocks noGrp="1"/>
          </p:cNvSpPr>
          <p:nvPr>
            <p:ph type="title" idx="4294967295"/>
          </p:nvPr>
        </p:nvSpPr>
        <p:spPr>
          <a:xfrm>
            <a:off x="-9525" y="-4175"/>
            <a:ext cx="71529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Exponential eComm</a:t>
            </a:r>
            <a:b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Growth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08" name="Google Shape;908;p72"/>
          <p:cNvSpPr/>
          <p:nvPr/>
        </p:nvSpPr>
        <p:spPr>
          <a:xfrm>
            <a:off x="352425" y="1159587"/>
            <a:ext cx="351000" cy="42300"/>
          </a:xfrm>
          <a:prstGeom prst="roundRect">
            <a:avLst>
              <a:gd name="adj" fmla="val 16667"/>
            </a:avLst>
          </a:prstGeom>
          <a:solidFill>
            <a:srgbClr val="F16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9" name="Google Shape;909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2775" y="1261325"/>
            <a:ext cx="1908150" cy="147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73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915" name="Google Shape;915;p73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9410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Fract</a:t>
            </a:r>
            <a:r>
              <a:rPr lang="en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y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l </a:t>
            </a:r>
            <a:r>
              <a:rPr lang="en"/>
              <a:t>creates ads targets and adjusts ads 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16" name="Google Shape;916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944385"/>
            <a:ext cx="7772403" cy="3633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775" y="814800"/>
            <a:ext cx="8772454" cy="3970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2" name="Google Shape;922;p74"/>
          <p:cNvCxnSpPr/>
          <p:nvPr/>
        </p:nvCxnSpPr>
        <p:spPr>
          <a:xfrm>
            <a:off x="1986975" y="1007325"/>
            <a:ext cx="2977200" cy="2699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3" name="Google Shape;923;p74"/>
          <p:cNvSpPr txBox="1"/>
          <p:nvPr/>
        </p:nvSpPr>
        <p:spPr>
          <a:xfrm>
            <a:off x="951875" y="659975"/>
            <a:ext cx="15786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Fractyl starts</a:t>
            </a:r>
            <a:endParaRPr/>
          </a:p>
        </p:txBody>
      </p:sp>
      <p:sp>
        <p:nvSpPr>
          <p:cNvPr id="924" name="Google Shape;924;p74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9410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Fract</a:t>
            </a:r>
            <a:r>
              <a:rPr lang="en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y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l </a:t>
            </a:r>
            <a:r>
              <a:rPr lang="en"/>
              <a:t>Social bot performance  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75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Demo</a:t>
            </a:r>
            <a:endParaRPr/>
          </a:p>
        </p:txBody>
      </p:sp>
      <p:sp>
        <p:nvSpPr>
          <p:cNvPr id="930" name="Google Shape;930;p75"/>
          <p:cNvSpPr txBox="1">
            <a:spLocks noGrp="1"/>
          </p:cNvSpPr>
          <p:nvPr>
            <p:ph type="body" idx="2"/>
          </p:nvPr>
        </p:nvSpPr>
        <p:spPr>
          <a:xfrm>
            <a:off x="0" y="1012925"/>
            <a:ext cx="8645700" cy="37293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4100"/>
              <a:t>In Person Demo </a:t>
            </a:r>
            <a:endParaRPr sz="41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76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936" name="Google Shape;936;p76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7800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Sales Pipeline  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  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937" name="Google Shape;937;p76"/>
          <p:cNvGraphicFramePr/>
          <p:nvPr/>
        </p:nvGraphicFramePr>
        <p:xfrm>
          <a:off x="287900" y="1091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{51CEA281-6150-41D6-982A-D042F948BEE7}</a:tableStyleId>
              </a:tblPr>
              <a:tblGrid>
                <a:gridCol w="258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1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8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Warm targets: </a:t>
                      </a:r>
                      <a:endParaRPr sz="18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Early Customers </a:t>
                      </a:r>
                      <a:endParaRPr sz="18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1610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1610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1610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610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Mid term:</a:t>
                      </a:r>
                      <a:endParaRPr sz="18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Follow on customers </a:t>
                      </a:r>
                      <a:endParaRPr sz="18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1610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1610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610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Future: </a:t>
                      </a:r>
                      <a:endParaRPr sz="10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Strategic Deep AI tech</a:t>
                      </a:r>
                      <a:endParaRPr sz="18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1610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1610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1610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61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6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1610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1610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1610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38" name="Google Shape;93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1899" y="1854624"/>
            <a:ext cx="682518" cy="2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3713" y="2185486"/>
            <a:ext cx="558894" cy="37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1737" y="2031064"/>
            <a:ext cx="406875" cy="406875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76"/>
          <p:cNvSpPr txBox="1"/>
          <p:nvPr/>
        </p:nvSpPr>
        <p:spPr>
          <a:xfrm>
            <a:off x="372075" y="3307325"/>
            <a:ext cx="8391000" cy="12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1371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6101"/>
              </a:buClr>
              <a:buSzPts val="1500"/>
              <a:buFont typeface="Comfortaa"/>
              <a:buChar char="●"/>
            </a:pPr>
            <a:r>
              <a:rPr lang="en" sz="1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Existing customers ready to re engage post funding </a:t>
            </a:r>
            <a:endParaRPr sz="1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1371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6101"/>
              </a:buClr>
              <a:buSzPts val="1500"/>
              <a:buFont typeface="Comfortaa"/>
              <a:buChar char="●"/>
            </a:pPr>
            <a:r>
              <a:rPr lang="en" sz="1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Wasserman is an existing client of Johannes ready to use Fractyl </a:t>
            </a:r>
            <a:endParaRPr sz="1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1371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6101"/>
              </a:buClr>
              <a:buSzPts val="1500"/>
              <a:buFont typeface="Comfortaa"/>
              <a:buChar char="●"/>
            </a:pPr>
            <a:r>
              <a:rPr lang="en" sz="1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UTA and CAA high degree of interest </a:t>
            </a:r>
            <a:endParaRPr sz="1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42" name="Google Shape;942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0752" y="2552026"/>
            <a:ext cx="960621" cy="32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3" name="Google Shape;943;p76"/>
          <p:cNvGrpSpPr/>
          <p:nvPr/>
        </p:nvGrpSpPr>
        <p:grpSpPr>
          <a:xfrm>
            <a:off x="457968" y="1854616"/>
            <a:ext cx="1615880" cy="316042"/>
            <a:chOff x="381778" y="1778450"/>
            <a:chExt cx="2229723" cy="436100"/>
          </a:xfrm>
        </p:grpSpPr>
        <p:pic>
          <p:nvPicPr>
            <p:cNvPr id="944" name="Google Shape;944;p76"/>
            <p:cNvPicPr preferRelativeResize="0"/>
            <p:nvPr/>
          </p:nvPicPr>
          <p:blipFill rotWithShape="1">
            <a:blip r:embed="rId7">
              <a:alphaModFix/>
            </a:blip>
            <a:srcRect r="79099"/>
            <a:stretch/>
          </p:blipFill>
          <p:spPr>
            <a:xfrm>
              <a:off x="381778" y="1778461"/>
              <a:ext cx="467935" cy="436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5" name="Google Shape;945;p76"/>
            <p:cNvPicPr preferRelativeResize="0"/>
            <p:nvPr/>
          </p:nvPicPr>
          <p:blipFill rotWithShape="1">
            <a:blip r:embed="rId8">
              <a:alphaModFix/>
            </a:blip>
            <a:srcRect l="19639"/>
            <a:stretch/>
          </p:blipFill>
          <p:spPr>
            <a:xfrm>
              <a:off x="812325" y="1778450"/>
              <a:ext cx="1799176" cy="436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46" name="Google Shape;946;p7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5763829" y="2532221"/>
            <a:ext cx="2062911" cy="224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76" descr="UTA Learning and Development - Learning &amp; Development - United Talent  Agency | LinkedIn"/>
          <p:cNvPicPr preferRelativeResize="0"/>
          <p:nvPr/>
        </p:nvPicPr>
        <p:blipFill rotWithShape="1">
          <a:blip r:embed="rId10">
            <a:alphaModFix/>
          </a:blip>
          <a:srcRect l="30370" t="30040" r="30370" b="30044"/>
          <a:stretch/>
        </p:blipFill>
        <p:spPr>
          <a:xfrm>
            <a:off x="665550" y="2493537"/>
            <a:ext cx="406875" cy="41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7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2505" y="2182050"/>
            <a:ext cx="605916" cy="25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76"/>
          <p:cNvPicPr preferRelativeResize="0"/>
          <p:nvPr/>
        </p:nvPicPr>
        <p:blipFill rotWithShape="1">
          <a:blip r:embed="rId12">
            <a:alphaModFix/>
          </a:blip>
          <a:srcRect t="38301" b="30326"/>
          <a:stretch/>
        </p:blipFill>
        <p:spPr>
          <a:xfrm>
            <a:off x="3004550" y="1834900"/>
            <a:ext cx="1318595" cy="41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7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55602" y="1910550"/>
            <a:ext cx="1184159" cy="3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7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142750" y="2280600"/>
            <a:ext cx="843899" cy="495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2" name="Google Shape;952;p76"/>
          <p:cNvGrpSpPr/>
          <p:nvPr/>
        </p:nvGrpSpPr>
        <p:grpSpPr>
          <a:xfrm>
            <a:off x="6625270" y="2122854"/>
            <a:ext cx="943577" cy="495281"/>
            <a:chOff x="3783250" y="2920325"/>
            <a:chExt cx="959700" cy="503847"/>
          </a:xfrm>
        </p:grpSpPr>
        <p:pic>
          <p:nvPicPr>
            <p:cNvPr id="953" name="Google Shape;953;p76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783250" y="2920325"/>
              <a:ext cx="959700" cy="5038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4" name="Google Shape;954;p76"/>
            <p:cNvPicPr preferRelativeResize="0"/>
            <p:nvPr/>
          </p:nvPicPr>
          <p:blipFill rotWithShape="1">
            <a:blip r:embed="rId16">
              <a:alphaModFix/>
            </a:blip>
            <a:srcRect t="63109"/>
            <a:stretch/>
          </p:blipFill>
          <p:spPr>
            <a:xfrm>
              <a:off x="3783250" y="3238297"/>
              <a:ext cx="959700" cy="1858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55" name="Google Shape;955;p7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821513" y="2199324"/>
            <a:ext cx="605926" cy="4239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6" name="Google Shape;956;p76"/>
          <p:cNvGrpSpPr/>
          <p:nvPr/>
        </p:nvGrpSpPr>
        <p:grpSpPr>
          <a:xfrm>
            <a:off x="6592366" y="1874994"/>
            <a:ext cx="891802" cy="179787"/>
            <a:chOff x="3991817" y="3473113"/>
            <a:chExt cx="1567866" cy="316025"/>
          </a:xfrm>
        </p:grpSpPr>
        <p:pic>
          <p:nvPicPr>
            <p:cNvPr id="957" name="Google Shape;957;p76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3991817" y="3473113"/>
              <a:ext cx="1567866" cy="31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8" name="Google Shape;958;p76"/>
            <p:cNvPicPr preferRelativeResize="0"/>
            <p:nvPr/>
          </p:nvPicPr>
          <p:blipFill rotWithShape="1">
            <a:blip r:embed="rId19">
              <a:alphaModFix/>
            </a:blip>
            <a:srcRect l="33186" b="10"/>
            <a:stretch/>
          </p:blipFill>
          <p:spPr>
            <a:xfrm>
              <a:off x="4512103" y="3473125"/>
              <a:ext cx="1047574" cy="3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59" name="Google Shape;959;p7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642137" y="1869075"/>
            <a:ext cx="964690" cy="230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0" name="Google Shape;960;p76"/>
          <p:cNvGrpSpPr/>
          <p:nvPr/>
        </p:nvGrpSpPr>
        <p:grpSpPr>
          <a:xfrm>
            <a:off x="7298191" y="2722778"/>
            <a:ext cx="1129264" cy="230800"/>
            <a:chOff x="3791609" y="3382575"/>
            <a:chExt cx="1810589" cy="370050"/>
          </a:xfrm>
        </p:grpSpPr>
        <p:pic>
          <p:nvPicPr>
            <p:cNvPr id="961" name="Google Shape;961;p76"/>
            <p:cNvPicPr preferRelativeResize="0"/>
            <p:nvPr/>
          </p:nvPicPr>
          <p:blipFill rotWithShape="1">
            <a:blip r:embed="rId21">
              <a:alphaModFix/>
            </a:blip>
            <a:srcRect l="7345" t="34501" r="7345" b="34501"/>
            <a:stretch/>
          </p:blipFill>
          <p:spPr>
            <a:xfrm>
              <a:off x="3791609" y="3382575"/>
              <a:ext cx="1810584" cy="370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2" name="Google Shape;962;p76"/>
            <p:cNvPicPr preferRelativeResize="0"/>
            <p:nvPr/>
          </p:nvPicPr>
          <p:blipFill rotWithShape="1">
            <a:blip r:embed="rId22">
              <a:alphaModFix/>
            </a:blip>
            <a:srcRect l="35005" t="34501" r="7344" b="34501"/>
            <a:stretch/>
          </p:blipFill>
          <p:spPr>
            <a:xfrm>
              <a:off x="4378648" y="3382575"/>
              <a:ext cx="1223550" cy="370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63" name="Google Shape;963;p76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164893" y="2722775"/>
            <a:ext cx="789064" cy="23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7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81900" y="2949576"/>
            <a:ext cx="960625" cy="28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77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82818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/>
              <a:t>Existing and interested clients can be continued during product build out</a:t>
            </a:r>
            <a:endParaRPr sz="3200"/>
          </a:p>
        </p:txBody>
      </p:sp>
      <p:sp>
        <p:nvSpPr>
          <p:cNvPr id="970" name="Google Shape;970;p77"/>
          <p:cNvSpPr txBox="1">
            <a:spLocks noGrp="1"/>
          </p:cNvSpPr>
          <p:nvPr>
            <p:ph type="body" idx="2"/>
          </p:nvPr>
        </p:nvSpPr>
        <p:spPr>
          <a:xfrm>
            <a:off x="0" y="1136750"/>
            <a:ext cx="8281800" cy="18765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the unique ability to service clients at present in a boutique fashion while gaining key insights from them on how to build the most powerful front end for the product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It’s not building and hoping the end product fits the market. We’re building the product with LIVE CLIENTS IN THE MARKET.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78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976" name="Google Shape;976;p78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7800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Sales Forecast  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 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977" name="Google Shape;977;p78"/>
          <p:cNvGraphicFramePr/>
          <p:nvPr/>
        </p:nvGraphicFramePr>
        <p:xfrm>
          <a:off x="297375" y="1170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{51CEA281-6150-41D6-982A-D042F948BEE7}</a:tableStyleId>
              </a:tblPr>
              <a:tblGrid>
                <a:gridCol w="76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7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1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0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29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September</a:t>
                      </a:r>
                      <a:endParaRPr sz="11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October</a:t>
                      </a:r>
                      <a:endParaRPr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November</a:t>
                      </a:r>
                      <a:endParaRPr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December</a:t>
                      </a:r>
                      <a:endParaRPr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Jan 2024</a:t>
                      </a:r>
                      <a:endParaRPr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Feb 2024</a:t>
                      </a:r>
                      <a:endParaRPr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Rev</a:t>
                      </a: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$100K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$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Clients</a:t>
                      </a: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Lanes</a:t>
                      </a: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E2e &amp; ecommerce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E2e &amp; ecommerce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Social Bot 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E2e &amp; ecommerce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Social Bot 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E2e &amp; ecommerce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Social Bot 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Programmatic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Pricing model </a:t>
                      </a: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SaaS + Performance 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79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83775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Fract</a:t>
            </a:r>
            <a:r>
              <a:rPr lang="en">
                <a:solidFill>
                  <a:srgbClr val="F16101"/>
                </a:solidFill>
              </a:rPr>
              <a:t>y</a:t>
            </a:r>
            <a:r>
              <a:rPr lang="en"/>
              <a:t>l Moat = </a:t>
            </a:r>
            <a:r>
              <a:rPr lang="en">
                <a:solidFill>
                  <a:srgbClr val="FF8000"/>
                </a:solidFill>
              </a:rPr>
              <a:t>Deep Tech IP</a:t>
            </a:r>
            <a:endParaRPr>
              <a:solidFill>
                <a:srgbClr val="FF8000"/>
              </a:solidFill>
            </a:endParaRPr>
          </a:p>
        </p:txBody>
      </p:sp>
      <p:sp>
        <p:nvSpPr>
          <p:cNvPr id="983" name="Google Shape;983;p79"/>
          <p:cNvSpPr txBox="1"/>
          <p:nvPr/>
        </p:nvSpPr>
        <p:spPr>
          <a:xfrm>
            <a:off x="350425" y="971100"/>
            <a:ext cx="8504100" cy="30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Fractyl is a neuromorphic neural network which is designed to do computational analysis and decision making for things like ecommerce and marketing. </a:t>
            </a:r>
            <a:endParaRPr sz="19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omfortaa"/>
              <a:buChar char="●"/>
            </a:pPr>
            <a:r>
              <a:rPr lang="en" sz="19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Highly accurate</a:t>
            </a:r>
            <a:endParaRPr sz="19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omfortaa"/>
              <a:buChar char="●"/>
            </a:pPr>
            <a:r>
              <a:rPr lang="en" sz="19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Requires a fraction of the processing power and cost used by AI platforms like LLMs (It can run on a laptop. Yes, really.)</a:t>
            </a:r>
            <a:endParaRPr sz="19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omfortaa"/>
              <a:buChar char="●"/>
            </a:pPr>
            <a:r>
              <a:rPr lang="en" sz="19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Been in existence for 7+ years, in training for 5 years, giving it a multi-year head start on any competitors</a:t>
            </a:r>
            <a:endParaRPr sz="19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62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769" name="Google Shape;769;p62"/>
          <p:cNvSpPr txBox="1"/>
          <p:nvPr/>
        </p:nvSpPr>
        <p:spPr>
          <a:xfrm>
            <a:off x="1165200" y="229500"/>
            <a:ext cx="6498000" cy="41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Fract</a:t>
            </a:r>
            <a:r>
              <a:rPr lang="en" sz="3600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y</a:t>
            </a:r>
            <a:r>
              <a:rPr lang="en" sz="3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 can run parts or all of your e2e digital marketing &amp; ecommerce verticals </a:t>
            </a:r>
            <a:endParaRPr sz="3600" b="1">
              <a:solidFill>
                <a:srgbClr val="E35F2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Google Shape;988;p80"/>
          <p:cNvPicPr preferRelativeResize="0"/>
          <p:nvPr/>
        </p:nvPicPr>
        <p:blipFill rotWithShape="1">
          <a:blip r:embed="rId3">
            <a:alphaModFix/>
          </a:blip>
          <a:srcRect r="783" b="783"/>
          <a:stretch/>
        </p:blipFill>
        <p:spPr>
          <a:xfrm rot="10800000">
            <a:off x="11" y="5470"/>
            <a:ext cx="9143999" cy="5132560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80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990" name="Google Shape;990;p80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7800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Management </a:t>
            </a:r>
            <a:r>
              <a:rPr lang="en">
                <a:solidFill>
                  <a:schemeClr val="lt1"/>
                </a:solidFill>
              </a:rPr>
              <a:t>T</a:t>
            </a: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eam 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991" name="Google Shape;991;p80"/>
          <p:cNvGrpSpPr/>
          <p:nvPr/>
        </p:nvGrpSpPr>
        <p:grpSpPr>
          <a:xfrm>
            <a:off x="717053" y="1206214"/>
            <a:ext cx="1357704" cy="1357720"/>
            <a:chOff x="717053" y="1130014"/>
            <a:chExt cx="1357704" cy="1357720"/>
          </a:xfrm>
        </p:grpSpPr>
        <p:pic>
          <p:nvPicPr>
            <p:cNvPr id="992" name="Google Shape;992;p8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7053" y="1130014"/>
              <a:ext cx="1357700" cy="1357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3" name="Google Shape;993;p80"/>
            <p:cNvSpPr/>
            <p:nvPr/>
          </p:nvSpPr>
          <p:spPr>
            <a:xfrm>
              <a:off x="731057" y="1130014"/>
              <a:ext cx="1343700" cy="1343700"/>
            </a:xfrm>
            <a:prstGeom prst="ellipse">
              <a:avLst/>
            </a:prstGeom>
            <a:noFill/>
            <a:ln w="38100" cap="flat" cmpd="sng">
              <a:solidFill>
                <a:srgbClr val="F161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80"/>
          <p:cNvGrpSpPr/>
          <p:nvPr/>
        </p:nvGrpSpPr>
        <p:grpSpPr>
          <a:xfrm>
            <a:off x="2330894" y="1206214"/>
            <a:ext cx="1352633" cy="1352652"/>
            <a:chOff x="2275709" y="1130014"/>
            <a:chExt cx="1352633" cy="1352652"/>
          </a:xfrm>
        </p:grpSpPr>
        <p:pic>
          <p:nvPicPr>
            <p:cNvPr id="995" name="Google Shape;995;p8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75709" y="1130014"/>
              <a:ext cx="1352633" cy="13526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6" name="Google Shape;996;p80"/>
            <p:cNvSpPr/>
            <p:nvPr/>
          </p:nvSpPr>
          <p:spPr>
            <a:xfrm>
              <a:off x="2284627" y="1130014"/>
              <a:ext cx="1343700" cy="1343700"/>
            </a:xfrm>
            <a:prstGeom prst="ellipse">
              <a:avLst/>
            </a:prstGeom>
            <a:noFill/>
            <a:ln w="38100" cap="flat" cmpd="sng">
              <a:solidFill>
                <a:srgbClr val="F161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7" name="Google Shape;997;p80"/>
          <p:cNvGrpSpPr/>
          <p:nvPr/>
        </p:nvGrpSpPr>
        <p:grpSpPr>
          <a:xfrm>
            <a:off x="3939664" y="1206214"/>
            <a:ext cx="1343700" cy="1343700"/>
            <a:chOff x="3907644" y="1130014"/>
            <a:chExt cx="1343700" cy="1343700"/>
          </a:xfrm>
        </p:grpSpPr>
        <p:pic>
          <p:nvPicPr>
            <p:cNvPr id="998" name="Google Shape;998;p8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907647" y="1130014"/>
              <a:ext cx="1343669" cy="1343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9" name="Google Shape;999;p80"/>
            <p:cNvSpPr/>
            <p:nvPr/>
          </p:nvSpPr>
          <p:spPr>
            <a:xfrm>
              <a:off x="3907644" y="1130014"/>
              <a:ext cx="1343700" cy="1343700"/>
            </a:xfrm>
            <a:prstGeom prst="ellipse">
              <a:avLst/>
            </a:prstGeom>
            <a:noFill/>
            <a:ln w="38100" cap="flat" cmpd="sng">
              <a:solidFill>
                <a:srgbClr val="F161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" name="Google Shape;1000;p80"/>
          <p:cNvGrpSpPr/>
          <p:nvPr/>
        </p:nvGrpSpPr>
        <p:grpSpPr>
          <a:xfrm>
            <a:off x="5539501" y="1206214"/>
            <a:ext cx="1357965" cy="1343700"/>
            <a:chOff x="5530647" y="1130014"/>
            <a:chExt cx="1357965" cy="1343700"/>
          </a:xfrm>
        </p:grpSpPr>
        <p:pic>
          <p:nvPicPr>
            <p:cNvPr id="1001" name="Google Shape;1001;p8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530647" y="1130014"/>
              <a:ext cx="1343650" cy="13436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2" name="Google Shape;1002;p80"/>
            <p:cNvSpPr/>
            <p:nvPr/>
          </p:nvSpPr>
          <p:spPr>
            <a:xfrm>
              <a:off x="5544912" y="1130014"/>
              <a:ext cx="1343700" cy="1343700"/>
            </a:xfrm>
            <a:prstGeom prst="ellipse">
              <a:avLst/>
            </a:prstGeom>
            <a:noFill/>
            <a:ln w="38100" cap="flat" cmpd="sng">
              <a:solidFill>
                <a:srgbClr val="F161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80"/>
          <p:cNvGrpSpPr/>
          <p:nvPr/>
        </p:nvGrpSpPr>
        <p:grpSpPr>
          <a:xfrm>
            <a:off x="7153604" y="1206214"/>
            <a:ext cx="1363359" cy="1357730"/>
            <a:chOff x="7153604" y="1130014"/>
            <a:chExt cx="1363359" cy="1357730"/>
          </a:xfrm>
        </p:grpSpPr>
        <p:pic>
          <p:nvPicPr>
            <p:cNvPr id="1004" name="Google Shape;1004;p8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153604" y="1130014"/>
              <a:ext cx="1357709" cy="135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5" name="Google Shape;1005;p80"/>
            <p:cNvSpPr/>
            <p:nvPr/>
          </p:nvSpPr>
          <p:spPr>
            <a:xfrm>
              <a:off x="7173263" y="1130014"/>
              <a:ext cx="1343700" cy="1343700"/>
            </a:xfrm>
            <a:prstGeom prst="ellipse">
              <a:avLst/>
            </a:prstGeom>
            <a:noFill/>
            <a:ln w="38100" cap="flat" cmpd="sng">
              <a:solidFill>
                <a:srgbClr val="F161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6" name="Google Shape;1006;p80"/>
          <p:cNvSpPr txBox="1"/>
          <p:nvPr/>
        </p:nvSpPr>
        <p:spPr>
          <a:xfrm>
            <a:off x="455125" y="3205675"/>
            <a:ext cx="1734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ALAN AI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007" name="Google Shape;1007;p8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43333" y="3723506"/>
            <a:ext cx="1358854" cy="31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80"/>
          <p:cNvPicPr preferRelativeResize="0"/>
          <p:nvPr/>
        </p:nvPicPr>
        <p:blipFill rotWithShape="1">
          <a:blip r:embed="rId10">
            <a:alphaModFix/>
          </a:blip>
          <a:srcRect t="1342" b="1342"/>
          <a:stretch/>
        </p:blipFill>
        <p:spPr>
          <a:xfrm>
            <a:off x="2400454" y="3313976"/>
            <a:ext cx="1016227" cy="228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8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34127" y="3715071"/>
            <a:ext cx="927166" cy="31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80"/>
          <p:cNvPicPr preferRelativeResize="0"/>
          <p:nvPr/>
        </p:nvPicPr>
        <p:blipFill rotWithShape="1">
          <a:blip r:embed="rId10">
            <a:alphaModFix/>
          </a:blip>
          <a:srcRect t="1342" b="1342"/>
          <a:stretch/>
        </p:blipFill>
        <p:spPr>
          <a:xfrm>
            <a:off x="4108253" y="3313976"/>
            <a:ext cx="1016227" cy="228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80"/>
          <p:cNvPicPr preferRelativeResize="0"/>
          <p:nvPr/>
        </p:nvPicPr>
        <p:blipFill rotWithShape="1">
          <a:blip r:embed="rId12">
            <a:alphaModFix/>
          </a:blip>
          <a:srcRect b="6924"/>
          <a:stretch/>
        </p:blipFill>
        <p:spPr>
          <a:xfrm>
            <a:off x="7741273" y="3587852"/>
            <a:ext cx="735517" cy="68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8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10751" y="3868851"/>
            <a:ext cx="1381068" cy="24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8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45334" y="3336768"/>
            <a:ext cx="927166" cy="313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80"/>
          <p:cNvSpPr txBox="1"/>
          <p:nvPr/>
        </p:nvSpPr>
        <p:spPr>
          <a:xfrm>
            <a:off x="3991200" y="2704560"/>
            <a:ext cx="15987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None/>
            </a:pPr>
            <a:r>
              <a:rPr lang="en" sz="1100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Dieter Neujahr </a:t>
            </a:r>
            <a:endParaRPr sz="1100" b="1">
              <a:solidFill>
                <a:srgbClr val="F1610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15" name="Google Shape;1015;p80"/>
          <p:cNvSpPr txBox="1"/>
          <p:nvPr/>
        </p:nvSpPr>
        <p:spPr>
          <a:xfrm>
            <a:off x="2337800" y="2704560"/>
            <a:ext cx="17808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None/>
            </a:pPr>
            <a:r>
              <a:rPr lang="en" sz="1100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Johannes Waldstein </a:t>
            </a:r>
            <a:endParaRPr sz="1100" b="1">
              <a:solidFill>
                <a:srgbClr val="F1610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16" name="Google Shape;1016;p80"/>
          <p:cNvSpPr txBox="1"/>
          <p:nvPr/>
        </p:nvSpPr>
        <p:spPr>
          <a:xfrm>
            <a:off x="685257" y="2704560"/>
            <a:ext cx="1689600" cy="2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None/>
            </a:pPr>
            <a:r>
              <a:rPr lang="en" sz="1100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Corey Simmonds</a:t>
            </a:r>
            <a:endParaRPr sz="1100" b="1">
              <a:solidFill>
                <a:srgbClr val="F1610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17" name="Google Shape;1017;p80"/>
          <p:cNvSpPr txBox="1"/>
          <p:nvPr/>
        </p:nvSpPr>
        <p:spPr>
          <a:xfrm>
            <a:off x="5615275" y="2704560"/>
            <a:ext cx="15987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None/>
            </a:pPr>
            <a:r>
              <a:rPr lang="en" sz="1100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Geoff Bough</a:t>
            </a:r>
            <a:r>
              <a:rPr lang="en" sz="1000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000" b="1">
              <a:solidFill>
                <a:srgbClr val="F1610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18" name="Google Shape;1018;p80"/>
          <p:cNvSpPr txBox="1"/>
          <p:nvPr/>
        </p:nvSpPr>
        <p:spPr>
          <a:xfrm>
            <a:off x="7239362" y="2704560"/>
            <a:ext cx="15987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None/>
            </a:pPr>
            <a:r>
              <a:rPr lang="en" sz="1100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Quinton Simmonds</a:t>
            </a:r>
            <a:endParaRPr sz="1000" b="1">
              <a:solidFill>
                <a:srgbClr val="F1610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19" name="Google Shape;1019;p80"/>
          <p:cNvSpPr txBox="1"/>
          <p:nvPr/>
        </p:nvSpPr>
        <p:spPr>
          <a:xfrm>
            <a:off x="3991189" y="2893549"/>
            <a:ext cx="1329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None/>
            </a:pPr>
            <a:r>
              <a:rPr lang="en" sz="900" b="1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CFO/COO</a:t>
            </a:r>
            <a:endParaRPr sz="900"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20" name="Google Shape;1020;p80"/>
          <p:cNvSpPr txBox="1"/>
          <p:nvPr/>
        </p:nvSpPr>
        <p:spPr>
          <a:xfrm>
            <a:off x="2335075" y="2893549"/>
            <a:ext cx="1185000" cy="2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None/>
            </a:pPr>
            <a:r>
              <a:rPr lang="en" sz="900" b="1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Co-Founder CEO </a:t>
            </a:r>
            <a:endParaRPr sz="900"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21" name="Google Shape;1021;p80"/>
          <p:cNvSpPr txBox="1"/>
          <p:nvPr/>
        </p:nvSpPr>
        <p:spPr>
          <a:xfrm>
            <a:off x="708475" y="2893562"/>
            <a:ext cx="1689600" cy="2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None/>
            </a:pPr>
            <a:r>
              <a:rPr lang="en" sz="900" b="1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Founder Chief Scientist</a:t>
            </a:r>
            <a:endParaRPr sz="900"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22" name="Google Shape;1022;p80"/>
          <p:cNvSpPr txBox="1"/>
          <p:nvPr/>
        </p:nvSpPr>
        <p:spPr>
          <a:xfrm>
            <a:off x="5615244" y="2893549"/>
            <a:ext cx="13572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None/>
            </a:pPr>
            <a:r>
              <a:rPr lang="en" sz="900" b="1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Advisor (Strategy)</a:t>
            </a:r>
            <a:endParaRPr sz="900"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None/>
            </a:pPr>
            <a:r>
              <a:rPr lang="en" sz="900" b="1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Planned CRO/ CSO </a:t>
            </a:r>
            <a:endParaRPr sz="900"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23" name="Google Shape;1023;p80"/>
          <p:cNvSpPr txBox="1"/>
          <p:nvPr/>
        </p:nvSpPr>
        <p:spPr>
          <a:xfrm>
            <a:off x="7239350" y="2893549"/>
            <a:ext cx="15201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None/>
            </a:pPr>
            <a:r>
              <a:rPr lang="en" sz="900" b="1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Advisor (Technology)</a:t>
            </a:r>
            <a:endParaRPr sz="900"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24" name="Google Shape;1024;p8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52601" y="3650376"/>
            <a:ext cx="890527" cy="3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8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25028" y="3205675"/>
            <a:ext cx="1056568" cy="55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81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1031" name="Google Shape;1031;p81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7800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Team 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32" name="Google Shape;1032;p81"/>
          <p:cNvSpPr txBox="1"/>
          <p:nvPr/>
        </p:nvSpPr>
        <p:spPr>
          <a:xfrm>
            <a:off x="4749212" y="2606375"/>
            <a:ext cx="15987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None/>
            </a:pPr>
            <a:r>
              <a:rPr lang="en" sz="11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Mark Chavira</a:t>
            </a:r>
            <a:endParaRPr sz="1100">
              <a:solidFill>
                <a:schemeClr val="l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033" name="Google Shape;1033;p81"/>
          <p:cNvSpPr/>
          <p:nvPr/>
        </p:nvSpPr>
        <p:spPr>
          <a:xfrm>
            <a:off x="4749207" y="2525350"/>
            <a:ext cx="1329000" cy="24000"/>
          </a:xfrm>
          <a:prstGeom prst="rect">
            <a:avLst/>
          </a:prstGeom>
          <a:solidFill>
            <a:srgbClr val="F16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81"/>
          <p:cNvSpPr txBox="1"/>
          <p:nvPr/>
        </p:nvSpPr>
        <p:spPr>
          <a:xfrm>
            <a:off x="4749201" y="2820163"/>
            <a:ext cx="1329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None/>
            </a:pPr>
            <a:r>
              <a:rPr lang="en" sz="9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Advisor CTO</a:t>
            </a:r>
            <a:endParaRPr sz="900">
              <a:solidFill>
                <a:schemeClr val="l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1035" name="Google Shape;103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1237" y="3619963"/>
            <a:ext cx="978234" cy="33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81"/>
          <p:cNvSpPr txBox="1"/>
          <p:nvPr/>
        </p:nvSpPr>
        <p:spPr>
          <a:xfrm>
            <a:off x="6511062" y="2623038"/>
            <a:ext cx="15987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None/>
            </a:pPr>
            <a:r>
              <a:rPr lang="en" sz="10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Markus Ziegler</a:t>
            </a:r>
            <a:r>
              <a:rPr lang="en" sz="1000">
                <a:solidFill>
                  <a:srgbClr val="00345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</a:t>
            </a:r>
            <a:endParaRPr sz="1000">
              <a:solidFill>
                <a:srgbClr val="003459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037" name="Google Shape;1037;p81"/>
          <p:cNvSpPr/>
          <p:nvPr/>
        </p:nvSpPr>
        <p:spPr>
          <a:xfrm>
            <a:off x="6511057" y="2542012"/>
            <a:ext cx="1329000" cy="24000"/>
          </a:xfrm>
          <a:prstGeom prst="rect">
            <a:avLst/>
          </a:prstGeom>
          <a:solidFill>
            <a:srgbClr val="F16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81"/>
          <p:cNvSpPr txBox="1"/>
          <p:nvPr/>
        </p:nvSpPr>
        <p:spPr>
          <a:xfrm>
            <a:off x="6511050" y="2836825"/>
            <a:ext cx="15987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None/>
            </a:pPr>
            <a:r>
              <a:rPr lang="en" sz="9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Advisor Chief Data Officer</a:t>
            </a:r>
            <a:r>
              <a:rPr lang="en" sz="900">
                <a:solidFill>
                  <a:srgbClr val="667378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</a:t>
            </a:r>
            <a:endParaRPr sz="900">
              <a:solidFill>
                <a:srgbClr val="667378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1039" name="Google Shape;1039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6325" y="3067425"/>
            <a:ext cx="415519" cy="4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81"/>
          <p:cNvSpPr txBox="1"/>
          <p:nvPr/>
        </p:nvSpPr>
        <p:spPr>
          <a:xfrm>
            <a:off x="6501525" y="3577638"/>
            <a:ext cx="1994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" sz="1500" b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ETH Zürich</a:t>
            </a:r>
            <a:endParaRPr sz="1500" b="1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41" name="Google Shape;104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8887" y="3181576"/>
            <a:ext cx="978234" cy="3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1750" y="1248916"/>
            <a:ext cx="1242250" cy="123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60250" y="1225575"/>
            <a:ext cx="1242250" cy="124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p81"/>
          <p:cNvSpPr txBox="1"/>
          <p:nvPr/>
        </p:nvSpPr>
        <p:spPr>
          <a:xfrm>
            <a:off x="452000" y="1145450"/>
            <a:ext cx="3147000" cy="30645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Selected Background:</a:t>
            </a:r>
            <a:br>
              <a:rPr lang="en" b="1">
                <a:solidFill>
                  <a:schemeClr val="lt1"/>
                </a:solidFill>
              </a:rPr>
            </a:b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Corey Simmonds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The dedication and time spent over 7.5 years to invent a new type of neuromorphic network is hard to imagine. The number of seemingly impossible technical challenges that have been solved is astounding. There are 5 provisional patents ready to be filed. 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Geoff Bough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Iis Chief Growth Officer at </a:t>
            </a:r>
            <a:r>
              <a:rPr lang="en" sz="1100" u="sng">
                <a:solidFill>
                  <a:schemeClr val="l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https://trillercorp.com/</a:t>
            </a:r>
            <a:r>
              <a:rPr lang="en" sz="1100">
                <a:solidFill>
                  <a:schemeClr val="lt1"/>
                </a:solidFill>
              </a:rPr>
              <a:t> and is currently selling </a:t>
            </a:r>
            <a:r>
              <a:rPr lang="en" sz="1100" u="sng">
                <a:solidFill>
                  <a:schemeClr val="l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www.Amplify.ai</a:t>
            </a:r>
            <a:r>
              <a:rPr lang="en" sz="1100">
                <a:solidFill>
                  <a:schemeClr val="lt1"/>
                </a:solidFill>
              </a:rPr>
              <a:t> and working to reposition Triller as an AI Company. He brings a wealth of AI marketing and sales experience.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45" name="Google Shape;1045;p81"/>
          <p:cNvSpPr txBox="1"/>
          <p:nvPr/>
        </p:nvSpPr>
        <p:spPr>
          <a:xfrm>
            <a:off x="4830075" y="742375"/>
            <a:ext cx="29610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Planned Additions with next raise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82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1051" name="Google Shape;1051;p82"/>
          <p:cNvSpPr txBox="1"/>
          <p:nvPr/>
        </p:nvSpPr>
        <p:spPr>
          <a:xfrm>
            <a:off x="1172200" y="3333550"/>
            <a:ext cx="4548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dk1"/>
              </a:highlight>
            </a:endParaRPr>
          </a:p>
        </p:txBody>
      </p:sp>
      <p:graphicFrame>
        <p:nvGraphicFramePr>
          <p:cNvPr id="1052" name="Google Shape;1052;p82"/>
          <p:cNvGraphicFramePr/>
          <p:nvPr/>
        </p:nvGraphicFramePr>
        <p:xfrm>
          <a:off x="423875" y="87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{51CEA281-6150-41D6-982A-D042F948BEE7}</a:tableStyleId>
              </a:tblPr>
              <a:tblGrid>
                <a:gridCol w="265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1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1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Family &amp; Friends</a:t>
                      </a:r>
                      <a:endParaRPr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$750k</a:t>
                      </a:r>
                      <a:endParaRPr sz="11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610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Seed </a:t>
                      </a:r>
                      <a:endParaRPr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$2-5m</a:t>
                      </a:r>
                      <a:endParaRPr sz="11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610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Series A</a:t>
                      </a:r>
                      <a:endParaRPr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$25m+</a:t>
                      </a:r>
                      <a:endParaRPr sz="11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61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Consumer facing product build out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Build out ecomm + programmatic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AI Cloud model and API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Build data center +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ecomm + programmatic</a:t>
                      </a:r>
                      <a:endParaRPr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AI Cloud model and API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&gt;$1m ARR 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$2m ARR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$5m ARR 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Team of 5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Team of 10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Team of 20+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53" name="Google Shape;1053;p82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Financing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Google Shape;1058;p83"/>
          <p:cNvPicPr preferRelativeResize="0"/>
          <p:nvPr/>
        </p:nvPicPr>
        <p:blipFill rotWithShape="1">
          <a:blip r:embed="rId3">
            <a:alphaModFix/>
          </a:blip>
          <a:srcRect t="32417" r="38559" b="21501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83"/>
          <p:cNvSpPr txBox="1">
            <a:spLocks noGrp="1"/>
          </p:cNvSpPr>
          <p:nvPr>
            <p:ph type="title"/>
          </p:nvPr>
        </p:nvSpPr>
        <p:spPr>
          <a:xfrm>
            <a:off x="214575" y="18869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Thank You!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1060" name="Google Shape;1060;p83"/>
          <p:cNvSpPr txBox="1"/>
          <p:nvPr/>
        </p:nvSpPr>
        <p:spPr>
          <a:xfrm>
            <a:off x="59875" y="2951825"/>
            <a:ext cx="84711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Johannes Waldstein, Co Founder &amp; CEO  |  415 988 2755</a:t>
            </a: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FF66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84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65817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85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1071" name="Google Shape;1071;p85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7800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Fract</a:t>
            </a:r>
            <a:r>
              <a:rPr lang="en" b="1">
                <a:solidFill>
                  <a:srgbClr val="FF8000"/>
                </a:solidFill>
                <a:latin typeface="Comfortaa"/>
                <a:ea typeface="Comfortaa"/>
                <a:cs typeface="Comfortaa"/>
                <a:sym typeface="Comfortaa"/>
              </a:rPr>
              <a:t>y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l </a:t>
            </a:r>
            <a:r>
              <a:rPr lang="en"/>
              <a:t>D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oes 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72" name="Google Shape;1072;p85"/>
          <p:cNvSpPr txBox="1"/>
          <p:nvPr/>
        </p:nvSpPr>
        <p:spPr>
          <a:xfrm>
            <a:off x="1343700" y="1727550"/>
            <a:ext cx="6456600" cy="1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444B5C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graphicFrame>
        <p:nvGraphicFramePr>
          <p:cNvPr id="1073" name="Google Shape;1073;p85"/>
          <p:cNvGraphicFramePr/>
          <p:nvPr/>
        </p:nvGraphicFramePr>
        <p:xfrm>
          <a:off x="416756" y="91869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{51CEA281-6150-41D6-982A-D042F948BEE7}</a:tableStyleId>
              </a:tblPr>
              <a:tblGrid>
                <a:gridCol w="3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1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Capability </a:t>
                      </a:r>
                      <a:endParaRPr sz="12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610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Description </a:t>
                      </a:r>
                      <a:endParaRPr sz="12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61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Curated &amp; Augmented Generative AI Platform</a:t>
                      </a:r>
                      <a:endParaRPr sz="10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Small Model, expert system, to automate business marketing end to end (Fractylization/ Neuromorphic computational system/ self learning AI </a:t>
                      </a:r>
                      <a:endParaRPr sz="80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Fractylization/ Neuromorphic Neural Network   </a:t>
                      </a:r>
                      <a:endParaRPr sz="10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Custom built neuromorphic self learning AI that has trained for 5 years on business data </a:t>
                      </a:r>
                      <a:endParaRPr sz="80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Decision Matrix/ NLP </a:t>
                      </a:r>
                      <a:endParaRPr sz="10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Custom built NLP, Predicts consumer engagement, chatbots, sentiment analytics, translation, text summarization </a:t>
                      </a:r>
                      <a:endParaRPr sz="80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Expert System </a:t>
                      </a:r>
                      <a:endParaRPr sz="10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Ingests learnings from internal business operations and operators for maximum customization and relevance.</a:t>
                      </a:r>
                      <a:endParaRPr sz="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Image selection/ Generation </a:t>
                      </a:r>
                      <a:endParaRPr sz="10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Makes decisions based on precedence and multi-platform analytics</a:t>
                      </a:r>
                      <a:endParaRPr sz="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Text Generation </a:t>
                      </a:r>
                      <a:endParaRPr sz="10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Determines and develops a set of linguistic conventions that determine brand persona</a:t>
                      </a:r>
                      <a:endParaRPr sz="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Excel and automated spreadsheet and financial analysis output </a:t>
                      </a:r>
                      <a:endParaRPr sz="10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The program works alongside human talent to conversationally incorporate user input and internal business context</a:t>
                      </a:r>
                      <a:endParaRPr sz="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Financial Computational AI</a:t>
                      </a:r>
                      <a:endParaRPr sz="10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Can run numerical computations and is not constrained to language processing</a:t>
                      </a:r>
                      <a:endParaRPr sz="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Google Shape;1078;p86"/>
          <p:cNvPicPr preferRelativeResize="0"/>
          <p:nvPr/>
        </p:nvPicPr>
        <p:blipFill rotWithShape="1">
          <a:blip r:embed="rId3">
            <a:alphaModFix/>
          </a:blip>
          <a:srcRect r="783" b="783"/>
          <a:stretch/>
        </p:blipFill>
        <p:spPr>
          <a:xfrm rot="10800000">
            <a:off x="11" y="43732"/>
            <a:ext cx="9143999" cy="5132560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86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1080" name="Google Shape;1080;p86"/>
          <p:cNvSpPr txBox="1">
            <a:spLocks noGrp="1"/>
          </p:cNvSpPr>
          <p:nvPr>
            <p:ph type="title"/>
          </p:nvPr>
        </p:nvSpPr>
        <p:spPr>
          <a:xfrm>
            <a:off x="0" y="5475"/>
            <a:ext cx="83391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</a:rPr>
              <a:t>Fract</a:t>
            </a:r>
            <a:r>
              <a:rPr lang="en" sz="3600">
                <a:solidFill>
                  <a:srgbClr val="F16101"/>
                </a:solidFill>
              </a:rPr>
              <a:t>y</a:t>
            </a:r>
            <a:r>
              <a:rPr lang="en" sz="3600">
                <a:solidFill>
                  <a:schemeClr val="lt1"/>
                </a:solidFill>
              </a:rPr>
              <a:t>l </a:t>
            </a: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e2e platform</a:t>
            </a:r>
            <a:r>
              <a:rPr lang="en">
                <a:solidFill>
                  <a:srgbClr val="F16101"/>
                </a:solidFill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" b="0">
                <a:solidFill>
                  <a:srgbClr val="F16101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endParaRPr b="0">
              <a:solidFill>
                <a:srgbClr val="F1610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pic>
        <p:nvPicPr>
          <p:cNvPr id="1081" name="Google Shape;1081;p86"/>
          <p:cNvPicPr preferRelativeResize="0"/>
          <p:nvPr/>
        </p:nvPicPr>
        <p:blipFill rotWithShape="1">
          <a:blip r:embed="rId4">
            <a:alphaModFix/>
          </a:blip>
          <a:srcRect l="11941" t="21480" r="11949" b="21480"/>
          <a:stretch/>
        </p:blipFill>
        <p:spPr>
          <a:xfrm>
            <a:off x="2362025" y="992163"/>
            <a:ext cx="2609849" cy="2933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86"/>
          <p:cNvSpPr/>
          <p:nvPr/>
        </p:nvSpPr>
        <p:spPr>
          <a:xfrm>
            <a:off x="5191775" y="1565850"/>
            <a:ext cx="19926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50" rIns="19050" bIns="19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venir"/>
              <a:buNone/>
            </a:pPr>
            <a:r>
              <a:rPr lang="en" sz="15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Business Outcome</a:t>
            </a:r>
            <a:endParaRPr sz="9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83" name="Google Shape;1083;p86"/>
          <p:cNvSpPr txBox="1"/>
          <p:nvPr/>
        </p:nvSpPr>
        <p:spPr>
          <a:xfrm>
            <a:off x="5191787" y="1787535"/>
            <a:ext cx="2025900" cy="1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137160" lvl="0" indent="-16129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omfortaa"/>
              <a:buChar char="●"/>
            </a:pPr>
            <a:r>
              <a:rPr lang="en" sz="11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Audience Monetization</a:t>
            </a:r>
            <a:endParaRPr sz="11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137160" lvl="0" indent="-16129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omfortaa"/>
              <a:buChar char="●"/>
            </a:pPr>
            <a:r>
              <a:rPr lang="en" sz="11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Revenue growth </a:t>
            </a:r>
            <a:endParaRPr sz="11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84" name="Google Shape;1084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450" y="1612845"/>
            <a:ext cx="579606" cy="58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6669" y="2299917"/>
            <a:ext cx="631256" cy="638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42193" y="1756576"/>
            <a:ext cx="402724" cy="407461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86"/>
          <p:cNvSpPr txBox="1"/>
          <p:nvPr/>
        </p:nvSpPr>
        <p:spPr>
          <a:xfrm>
            <a:off x="1342205" y="1496475"/>
            <a:ext cx="379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db</a:t>
            </a:r>
            <a:endParaRPr/>
          </a:p>
        </p:txBody>
      </p:sp>
      <p:grpSp>
        <p:nvGrpSpPr>
          <p:cNvPr id="1088" name="Google Shape;1088;p86"/>
          <p:cNvGrpSpPr/>
          <p:nvPr/>
        </p:nvGrpSpPr>
        <p:grpSpPr>
          <a:xfrm>
            <a:off x="333511" y="2326029"/>
            <a:ext cx="579668" cy="586452"/>
            <a:chOff x="1262100" y="2736950"/>
            <a:chExt cx="488100" cy="488100"/>
          </a:xfrm>
        </p:grpSpPr>
        <p:sp>
          <p:nvSpPr>
            <p:cNvPr id="1089" name="Google Shape;1089;p86"/>
            <p:cNvSpPr/>
            <p:nvPr/>
          </p:nvSpPr>
          <p:spPr>
            <a:xfrm>
              <a:off x="1262100" y="2736950"/>
              <a:ext cx="488100" cy="4881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90" name="Google Shape;1090;p8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326900" y="2833696"/>
              <a:ext cx="358500" cy="29465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1" name="Google Shape;1091;p8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98775" y="2076250"/>
            <a:ext cx="530150" cy="53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86"/>
          <p:cNvPicPr preferRelativeResize="0"/>
          <p:nvPr/>
        </p:nvPicPr>
        <p:blipFill rotWithShape="1">
          <a:blip r:embed="rId9">
            <a:alphaModFix amt="50000"/>
          </a:blip>
          <a:srcRect/>
          <a:stretch/>
        </p:blipFill>
        <p:spPr>
          <a:xfrm>
            <a:off x="1808527" y="1901839"/>
            <a:ext cx="632650" cy="63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8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35577" y="3111747"/>
            <a:ext cx="968953" cy="56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8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46009" y="3150247"/>
            <a:ext cx="720765" cy="5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8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35583" y="2259825"/>
            <a:ext cx="1203542" cy="70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8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587100" y="2312929"/>
            <a:ext cx="438579" cy="6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8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031696" y="1233528"/>
            <a:ext cx="437382" cy="437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8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778589" y="1670907"/>
            <a:ext cx="437382" cy="437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8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046578" y="1233526"/>
            <a:ext cx="437385" cy="437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8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279251" y="1670899"/>
            <a:ext cx="437385" cy="437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8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539136" y="1233528"/>
            <a:ext cx="437382" cy="437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87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1107" name="Google Shape;1107;p87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86022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Fract</a:t>
            </a:r>
            <a:r>
              <a:rPr lang="en">
                <a:solidFill>
                  <a:srgbClr val="F16101"/>
                </a:solidFill>
              </a:rPr>
              <a:t>y</a:t>
            </a:r>
            <a:r>
              <a:rPr lang="en"/>
              <a:t>l a day in the life e2e marketing</a:t>
            </a:r>
            <a:r>
              <a:rPr lang="en" sz="2700"/>
              <a:t> </a:t>
            </a:r>
            <a:r>
              <a:rPr lang="en" sz="2700" b="1">
                <a:latin typeface="Comfortaa"/>
                <a:ea typeface="Comfortaa"/>
                <a:cs typeface="Comfortaa"/>
                <a:sym typeface="Comfortaa"/>
              </a:rPr>
              <a:t>  </a:t>
            </a:r>
            <a:endParaRPr sz="2700" b="1"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1108" name="Google Shape;1108;p87"/>
          <p:cNvGraphicFramePr/>
          <p:nvPr/>
        </p:nvGraphicFramePr>
        <p:xfrm>
          <a:off x="532438" y="911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{51CEA281-6150-41D6-982A-D042F948BEE7}</a:tableStyleId>
              </a:tblPr>
              <a:tblGrid>
                <a:gridCol w="116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4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7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7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6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Planning </a:t>
                      </a:r>
                      <a:endParaRPr sz="1000"/>
                    </a:p>
                  </a:txBody>
                  <a:tcPr marL="91425" marR="91425" marT="91425" marB="914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Content</a:t>
                      </a:r>
                      <a:endParaRPr sz="1000" b="1"/>
                    </a:p>
                  </a:txBody>
                  <a:tcPr marL="91425" marR="91425" marT="91425" marB="914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Social</a:t>
                      </a:r>
                      <a:endParaRPr sz="10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25" marR="91425" marT="91425" marB="914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Paid Media </a:t>
                      </a:r>
                      <a:endParaRPr sz="10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/>
                    </a:p>
                  </a:txBody>
                  <a:tcPr marL="91425" marR="91425" marT="91425" marB="914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d2c</a:t>
                      </a:r>
                      <a:endParaRPr sz="10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/>
                    </a:p>
                  </a:txBody>
                  <a:tcPr marL="91425" marR="91425" marT="91425" marB="914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Ecommerce </a:t>
                      </a:r>
                      <a:endParaRPr sz="1000" b="1"/>
                    </a:p>
                  </a:txBody>
                  <a:tcPr marL="91425" marR="91425" marT="91425" marB="914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LTV (Lifetime customer Value) </a:t>
                      </a:r>
                      <a:endParaRPr sz="1000" b="1"/>
                    </a:p>
                  </a:txBody>
                  <a:tcPr marL="91425" marR="91425" marT="91425" marB="914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GTM Strategy 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Segmentation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Assortment Pricing 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Testing above 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Content engine Content selection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Testing content 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Conversational AI Social bot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Programmatic 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Email 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SMS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Site visit to product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Add to basket 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Basket to purchase 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Customer service 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Concierge 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Repurchase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Subscription 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09" name="Google Shape;1109;p87"/>
          <p:cNvSpPr txBox="1"/>
          <p:nvPr/>
        </p:nvSpPr>
        <p:spPr>
          <a:xfrm>
            <a:off x="2629650" y="2921075"/>
            <a:ext cx="45720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>
                <a:solidFill>
                  <a:schemeClr val="accent1"/>
                </a:solidFill>
              </a:rPr>
              <a:t>Draft needs work</a:t>
            </a:r>
            <a:endParaRPr sz="380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" name="Google Shape;1114;p88"/>
          <p:cNvPicPr preferRelativeResize="0"/>
          <p:nvPr/>
        </p:nvPicPr>
        <p:blipFill rotWithShape="1">
          <a:blip r:embed="rId3">
            <a:alphaModFix/>
          </a:blip>
          <a:srcRect r="783" b="783"/>
          <a:stretch/>
        </p:blipFill>
        <p:spPr>
          <a:xfrm rot="10800000">
            <a:off x="11" y="-195730"/>
            <a:ext cx="9143999" cy="5132560"/>
          </a:xfrm>
          <a:prstGeom prst="rect">
            <a:avLst/>
          </a:prstGeom>
          <a:noFill/>
          <a:ln>
            <a:noFill/>
          </a:ln>
        </p:spPr>
      </p:pic>
      <p:sp>
        <p:nvSpPr>
          <p:cNvPr id="1115" name="Google Shape;1115;p88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1116" name="Google Shape;1116;p88"/>
          <p:cNvSpPr txBox="1">
            <a:spLocks noGrp="1"/>
          </p:cNvSpPr>
          <p:nvPr>
            <p:ph type="title"/>
          </p:nvPr>
        </p:nvSpPr>
        <p:spPr>
          <a:xfrm>
            <a:off x="0" y="5475"/>
            <a:ext cx="83391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Fract</a:t>
            </a:r>
            <a:r>
              <a:rPr lang="en">
                <a:solidFill>
                  <a:srgbClr val="F16101"/>
                </a:solidFill>
              </a:rPr>
              <a:t>y</a:t>
            </a:r>
            <a:r>
              <a:rPr lang="en">
                <a:solidFill>
                  <a:schemeClr val="lt1"/>
                </a:solidFill>
              </a:rPr>
              <a:t>l</a:t>
            </a: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400">
                <a:solidFill>
                  <a:schemeClr val="lt1"/>
                </a:solidFill>
              </a:rPr>
              <a:t>Neuromorphic Neural Network</a:t>
            </a: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>
                <a:solidFill>
                  <a:srgbClr val="F1610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b="0">
                <a:solidFill>
                  <a:srgbClr val="F16101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endParaRPr b="0">
              <a:solidFill>
                <a:srgbClr val="F1610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1117" name="Google Shape;1117;p88"/>
          <p:cNvSpPr txBox="1"/>
          <p:nvPr/>
        </p:nvSpPr>
        <p:spPr>
          <a:xfrm>
            <a:off x="222650" y="840250"/>
            <a:ext cx="8359500" cy="11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Fractyl has built a Neuromorphic Neural Network from scratch which is a new approach to solving generative AI.</a:t>
            </a:r>
            <a:endParaRPr sz="19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Large Language Models (LLMs) are generalists and not designed to do computational analysis and decision making for things like ecommerce and marketing. </a:t>
            </a:r>
            <a:endParaRPr sz="26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89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1123" name="Google Shape;1123;p89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7800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Finance 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1124" name="Google Shape;1124;p89"/>
          <p:cNvGraphicFramePr/>
          <p:nvPr/>
        </p:nvGraphicFramePr>
        <p:xfrm>
          <a:off x="297375" y="1170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{51CEA281-6150-41D6-982A-D042F948BEE7}</a:tableStyleId>
              </a:tblPr>
              <a:tblGrid>
                <a:gridCol w="67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3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5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1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2021 </a:t>
                      </a:r>
                      <a:r>
                        <a:rPr lang="en" sz="11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(Stealth) </a:t>
                      </a:r>
                      <a:endParaRPr sz="11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2022 </a:t>
                      </a:r>
                      <a:r>
                        <a:rPr lang="en" sz="11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(Stealth) </a:t>
                      </a:r>
                      <a:endParaRPr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2023 ½ </a:t>
                      </a:r>
                      <a:r>
                        <a:rPr lang="en" sz="11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(Stealth)</a:t>
                      </a:r>
                      <a:endParaRPr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2024</a:t>
                      </a:r>
                      <a:endParaRPr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2025</a:t>
                      </a:r>
                      <a:endParaRPr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2026</a:t>
                      </a:r>
                      <a:endParaRPr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Rev</a:t>
                      </a: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$525K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$670k</a:t>
                      </a: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8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Cost </a:t>
                      </a: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Profit</a:t>
                      </a: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Team</a:t>
                      </a: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D5DE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63"/>
          <p:cNvSpPr/>
          <p:nvPr/>
        </p:nvSpPr>
        <p:spPr>
          <a:xfrm>
            <a:off x="330650" y="656050"/>
            <a:ext cx="383100" cy="7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63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76" name="Google Shape;776;p63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87693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16101"/>
                </a:solidFill>
                <a:latin typeface="Nunito"/>
                <a:ea typeface="Nunito"/>
                <a:cs typeface="Nunito"/>
                <a:sym typeface="Nunito"/>
              </a:rPr>
              <a:t>PROBLEM: </a:t>
            </a:r>
            <a:endParaRPr sz="1400">
              <a:solidFill>
                <a:srgbClr val="F1610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Difficult and costly to run</a:t>
            </a:r>
            <a:r>
              <a:rPr lang="en">
                <a:solidFill>
                  <a:srgbClr val="F16101"/>
                </a:solidFill>
              </a:rPr>
              <a:t> </a:t>
            </a:r>
            <a:r>
              <a:rPr lang="en">
                <a:solidFill>
                  <a:schemeClr val="lt1"/>
                </a:solidFill>
              </a:rPr>
              <a:t>digital marketing &amp; ecommerce at present</a:t>
            </a:r>
            <a:r>
              <a:rPr lang="en" b="0">
                <a:solidFill>
                  <a:srgbClr val="F16101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endParaRPr b="0">
              <a:solidFill>
                <a:srgbClr val="F1610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777" name="Google Shape;777;p63"/>
          <p:cNvSpPr txBox="1"/>
          <p:nvPr/>
        </p:nvSpPr>
        <p:spPr>
          <a:xfrm>
            <a:off x="330650" y="1625725"/>
            <a:ext cx="7731300" cy="3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Just a few of the multiple things to worry about:</a:t>
            </a:r>
            <a:endParaRPr sz="2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65760" lvl="0" indent="-251459" algn="l" rtl="0">
              <a:spcBef>
                <a:spcPts val="1000"/>
              </a:spcBef>
              <a:spcAft>
                <a:spcPts val="0"/>
              </a:spcAft>
              <a:buClr>
                <a:srgbClr val="F16101"/>
              </a:buClr>
              <a:buSzPts val="1800"/>
              <a:buFont typeface="Comfortaa"/>
              <a:buChar char="●"/>
            </a:pPr>
            <a:r>
              <a:rPr lang="en" sz="1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Digital ad buying </a:t>
            </a:r>
            <a:endParaRPr sz="18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65760" lvl="0" indent="-251459" algn="l" rtl="0">
              <a:spcBef>
                <a:spcPts val="0"/>
              </a:spcBef>
              <a:spcAft>
                <a:spcPts val="0"/>
              </a:spcAft>
              <a:buClr>
                <a:srgbClr val="F16101"/>
              </a:buClr>
              <a:buSzPts val="1800"/>
              <a:buFont typeface="Comfortaa"/>
              <a:buChar char="●"/>
            </a:pPr>
            <a:r>
              <a:rPr lang="en" sz="1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Conversion funnel optimization</a:t>
            </a:r>
            <a:endParaRPr sz="18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65760" lvl="0" indent="-251459" algn="l" rtl="0">
              <a:spcBef>
                <a:spcPts val="0"/>
              </a:spcBef>
              <a:spcAft>
                <a:spcPts val="0"/>
              </a:spcAft>
              <a:buClr>
                <a:srgbClr val="F16101"/>
              </a:buClr>
              <a:buSzPts val="1800"/>
              <a:buFont typeface="Comfortaa"/>
              <a:buChar char="●"/>
            </a:pPr>
            <a:r>
              <a:rPr lang="en" sz="1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Customer relationship management (CRM)</a:t>
            </a:r>
            <a:endParaRPr sz="18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65760" lvl="0" indent="-251459" algn="l" rtl="0">
              <a:spcBef>
                <a:spcPts val="0"/>
              </a:spcBef>
              <a:spcAft>
                <a:spcPts val="0"/>
              </a:spcAft>
              <a:buClr>
                <a:srgbClr val="F16101"/>
              </a:buClr>
              <a:buSzPts val="1800"/>
              <a:buFont typeface="Comfortaa"/>
              <a:buChar char="●"/>
            </a:pPr>
            <a:r>
              <a:rPr lang="en" sz="1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Social media management </a:t>
            </a:r>
            <a:endParaRPr sz="18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65760" lvl="0" indent="-251459" algn="l" rtl="0">
              <a:spcBef>
                <a:spcPts val="0"/>
              </a:spcBef>
              <a:spcAft>
                <a:spcPts val="0"/>
              </a:spcAft>
              <a:buClr>
                <a:srgbClr val="F16101"/>
              </a:buClr>
              <a:buSzPts val="1800"/>
              <a:buFont typeface="Comfortaa"/>
              <a:buChar char="●"/>
            </a:pPr>
            <a:r>
              <a:rPr lang="en" sz="1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Data analysis and management</a:t>
            </a:r>
            <a:endParaRPr sz="18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65760" lvl="0" indent="-251459" algn="l" rtl="0">
              <a:spcBef>
                <a:spcPts val="0"/>
              </a:spcBef>
              <a:spcAft>
                <a:spcPts val="0"/>
              </a:spcAft>
              <a:buClr>
                <a:srgbClr val="F16101"/>
              </a:buClr>
              <a:buSzPts val="1800"/>
              <a:buFont typeface="Comfortaa"/>
              <a:buChar char="●"/>
            </a:pPr>
            <a:r>
              <a:rPr lang="en" sz="1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…and many more</a:t>
            </a:r>
            <a:endParaRPr sz="3100" b="1">
              <a:solidFill>
                <a:srgbClr val="444B5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78" name="Google Shape;778;p63"/>
          <p:cNvSpPr txBox="1"/>
          <p:nvPr/>
        </p:nvSpPr>
        <p:spPr>
          <a:xfrm>
            <a:off x="16753425" y="1325825"/>
            <a:ext cx="1526700" cy="2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Have a stressed out dude over here sweating bullets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79" name="Google Shape;779;p63"/>
          <p:cNvSpPr/>
          <p:nvPr/>
        </p:nvSpPr>
        <p:spPr>
          <a:xfrm>
            <a:off x="352425" y="1388187"/>
            <a:ext cx="351000" cy="42300"/>
          </a:xfrm>
          <a:prstGeom prst="roundRect">
            <a:avLst>
              <a:gd name="adj" fmla="val 16667"/>
            </a:avLst>
          </a:prstGeom>
          <a:solidFill>
            <a:srgbClr val="F16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0" name="Google Shape;780;p63"/>
          <p:cNvPicPr preferRelativeResize="0"/>
          <p:nvPr/>
        </p:nvPicPr>
        <p:blipFill rotWithShape="1">
          <a:blip r:embed="rId3">
            <a:alphaModFix/>
          </a:blip>
          <a:srcRect r="30661"/>
          <a:stretch/>
        </p:blipFill>
        <p:spPr>
          <a:xfrm>
            <a:off x="5846450" y="1989875"/>
            <a:ext cx="3297551" cy="271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64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786" name="Google Shape;786;p64"/>
          <p:cNvSpPr txBox="1"/>
          <p:nvPr/>
        </p:nvSpPr>
        <p:spPr>
          <a:xfrm>
            <a:off x="6724800" y="5211600"/>
            <a:ext cx="4265400" cy="3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444B5C"/>
                </a:solidFill>
                <a:latin typeface="Comfortaa"/>
                <a:ea typeface="Comfortaa"/>
                <a:cs typeface="Comfortaa"/>
                <a:sym typeface="Comfortaa"/>
              </a:rPr>
              <a:t>What if you could “set it and forget it?” That’s exactly what Fractyl allows you to do.</a:t>
            </a:r>
            <a:endParaRPr sz="3200" b="1">
              <a:solidFill>
                <a:srgbClr val="444B5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444B5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444B5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787" name="Google Shape;787;p64"/>
          <p:cNvGrpSpPr/>
          <p:nvPr/>
        </p:nvGrpSpPr>
        <p:grpSpPr>
          <a:xfrm>
            <a:off x="2328804" y="2009447"/>
            <a:ext cx="4572279" cy="2535403"/>
            <a:chOff x="2812246" y="1933247"/>
            <a:chExt cx="4572279" cy="2535403"/>
          </a:xfrm>
        </p:grpSpPr>
        <p:sp>
          <p:nvSpPr>
            <p:cNvPr id="788" name="Google Shape;788;p64"/>
            <p:cNvSpPr txBox="1"/>
            <p:nvPr/>
          </p:nvSpPr>
          <p:spPr>
            <a:xfrm>
              <a:off x="2812246" y="1933247"/>
              <a:ext cx="38607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lt1"/>
                  </a:solidFill>
                  <a:latin typeface="Comfortaa"/>
                  <a:ea typeface="Comfortaa"/>
                  <a:cs typeface="Comfortaa"/>
                  <a:sym typeface="Comfortaa"/>
                </a:rPr>
                <a:t>What if you could</a:t>
              </a:r>
              <a:endParaRPr sz="24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789" name="Google Shape;789;p64"/>
            <p:cNvSpPr txBox="1"/>
            <p:nvPr/>
          </p:nvSpPr>
          <p:spPr>
            <a:xfrm>
              <a:off x="2885100" y="2351400"/>
              <a:ext cx="40056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400" b="1">
                  <a:solidFill>
                    <a:srgbClr val="F16101"/>
                  </a:solidFill>
                  <a:latin typeface="Comfortaa"/>
                  <a:ea typeface="Comfortaa"/>
                  <a:cs typeface="Comfortaa"/>
                  <a:sym typeface="Comfortaa"/>
                </a:rPr>
                <a:t> “set it and</a:t>
              </a:r>
              <a:br>
                <a:rPr lang="en" sz="4400" b="1">
                  <a:solidFill>
                    <a:srgbClr val="F16101"/>
                  </a:solidFill>
                  <a:latin typeface="Comfortaa"/>
                  <a:ea typeface="Comfortaa"/>
                  <a:cs typeface="Comfortaa"/>
                  <a:sym typeface="Comfortaa"/>
                </a:rPr>
              </a:br>
              <a:r>
                <a:rPr lang="en" sz="4400" b="1">
                  <a:solidFill>
                    <a:srgbClr val="F1610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forget it” </a:t>
              </a:r>
              <a:endParaRPr sz="4400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790" name="Google Shape;790;p64"/>
            <p:cNvSpPr txBox="1"/>
            <p:nvPr/>
          </p:nvSpPr>
          <p:spPr>
            <a:xfrm>
              <a:off x="2958025" y="3468725"/>
              <a:ext cx="44265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lt1"/>
                  </a:solidFill>
                  <a:latin typeface="Comfortaa"/>
                  <a:ea typeface="Comfortaa"/>
                  <a:cs typeface="Comfortaa"/>
                  <a:sym typeface="Comfortaa"/>
                </a:rPr>
                <a:t>That’s exactly what Fract</a:t>
              </a:r>
              <a:r>
                <a:rPr lang="en" sz="2400" b="1">
                  <a:solidFill>
                    <a:srgbClr val="F16101"/>
                  </a:solidFill>
                  <a:latin typeface="Comfortaa"/>
                  <a:ea typeface="Comfortaa"/>
                  <a:cs typeface="Comfortaa"/>
                  <a:sym typeface="Comfortaa"/>
                </a:rPr>
                <a:t>y</a:t>
              </a:r>
              <a:r>
                <a:rPr lang="en" sz="2400" b="1">
                  <a:solidFill>
                    <a:schemeClr val="lt1"/>
                  </a:solidFill>
                  <a:latin typeface="Comfortaa"/>
                  <a:ea typeface="Comfortaa"/>
                  <a:cs typeface="Comfortaa"/>
                  <a:sym typeface="Comfortaa"/>
                </a:rPr>
                <a:t>l</a:t>
              </a:r>
              <a:endParaRPr sz="24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791" name="Google Shape;791;p64"/>
            <p:cNvSpPr txBox="1"/>
            <p:nvPr/>
          </p:nvSpPr>
          <p:spPr>
            <a:xfrm>
              <a:off x="3834501" y="3807150"/>
              <a:ext cx="29466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lt1"/>
                  </a:solidFill>
                  <a:latin typeface="Comfortaa"/>
                  <a:ea typeface="Comfortaa"/>
                  <a:cs typeface="Comfortaa"/>
                  <a:sym typeface="Comfortaa"/>
                </a:rPr>
                <a:t>allows you to do.</a:t>
              </a:r>
              <a:endParaRPr sz="24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792" name="Google Shape;792;p64"/>
          <p:cNvSpPr/>
          <p:nvPr/>
        </p:nvSpPr>
        <p:spPr>
          <a:xfrm>
            <a:off x="1931850" y="1870525"/>
            <a:ext cx="5206500" cy="2687400"/>
          </a:xfrm>
          <a:prstGeom prst="rect">
            <a:avLst/>
          </a:prstGeom>
          <a:noFill/>
          <a:ln w="9525" cap="flat" cmpd="sng">
            <a:solidFill>
              <a:srgbClr val="F161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93" name="Google Shape;793;p64"/>
          <p:cNvCxnSpPr>
            <a:endCxn id="792" idx="1"/>
          </p:cNvCxnSpPr>
          <p:nvPr/>
        </p:nvCxnSpPr>
        <p:spPr>
          <a:xfrm>
            <a:off x="-37050" y="3214225"/>
            <a:ext cx="1968900" cy="0"/>
          </a:xfrm>
          <a:prstGeom prst="straightConnector1">
            <a:avLst/>
          </a:prstGeom>
          <a:noFill/>
          <a:ln w="9525" cap="flat" cmpd="sng">
            <a:solidFill>
              <a:srgbClr val="F1610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Google Shape;794;p64"/>
          <p:cNvCxnSpPr/>
          <p:nvPr/>
        </p:nvCxnSpPr>
        <p:spPr>
          <a:xfrm>
            <a:off x="7175250" y="3238400"/>
            <a:ext cx="1968900" cy="0"/>
          </a:xfrm>
          <a:prstGeom prst="straightConnector1">
            <a:avLst/>
          </a:prstGeom>
          <a:noFill/>
          <a:ln w="9525" cap="flat" cmpd="sng">
            <a:solidFill>
              <a:srgbClr val="F1610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65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800" name="Google Shape;800;p65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7800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Fract</a:t>
            </a:r>
            <a:r>
              <a:rPr lang="en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y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l Transforming Business AI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01" name="Google Shape;801;p65"/>
          <p:cNvSpPr txBox="1"/>
          <p:nvPr/>
        </p:nvSpPr>
        <p:spPr>
          <a:xfrm>
            <a:off x="647100" y="1233350"/>
            <a:ext cx="6039300" cy="1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5760" lvl="0" indent="-302260" algn="l" rtl="0">
              <a:spcBef>
                <a:spcPts val="0"/>
              </a:spcBef>
              <a:spcAft>
                <a:spcPts val="0"/>
              </a:spcAft>
              <a:buClr>
                <a:srgbClr val="F16101"/>
              </a:buClr>
              <a:buSzPts val="2600"/>
              <a:buFont typeface="Comfortaa Medium"/>
              <a:buChar char="●"/>
            </a:pPr>
            <a:r>
              <a:rPr lang="en" sz="26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Almost out of Stealth</a:t>
            </a:r>
            <a:endParaRPr sz="2600">
              <a:solidFill>
                <a:schemeClr val="l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marL="365760" lvl="0" indent="-302260" algn="l" rtl="0">
              <a:spcBef>
                <a:spcPts val="0"/>
              </a:spcBef>
              <a:spcAft>
                <a:spcPts val="0"/>
              </a:spcAft>
              <a:buClr>
                <a:srgbClr val="F16101"/>
              </a:buClr>
              <a:buSzPts val="2600"/>
              <a:buFont typeface="Comfortaa Medium"/>
              <a:buChar char="●"/>
            </a:pPr>
            <a:r>
              <a:rPr lang="en" sz="26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7+ years in development</a:t>
            </a:r>
            <a:endParaRPr sz="2600">
              <a:solidFill>
                <a:schemeClr val="l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marL="365760" lvl="0" indent="-302260" algn="l" rtl="0">
              <a:spcBef>
                <a:spcPts val="0"/>
              </a:spcBef>
              <a:spcAft>
                <a:spcPts val="0"/>
              </a:spcAft>
              <a:buClr>
                <a:srgbClr val="F16101"/>
              </a:buClr>
              <a:buSzPts val="2600"/>
              <a:buFont typeface="Comfortaa Medium"/>
              <a:buChar char="●"/>
            </a:pPr>
            <a:r>
              <a:rPr lang="en" sz="26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5 years of selective specialist model training </a:t>
            </a:r>
            <a:endParaRPr sz="2600">
              <a:solidFill>
                <a:schemeClr val="l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802" name="Google Shape;80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75" y="688925"/>
            <a:ext cx="1757975" cy="4353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66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808" name="Google Shape;808;p66"/>
          <p:cNvSpPr txBox="1"/>
          <p:nvPr/>
        </p:nvSpPr>
        <p:spPr>
          <a:xfrm>
            <a:off x="336525" y="803500"/>
            <a:ext cx="8360100" cy="3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Fractyl can help you where you need it with an automated solution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594360" lvl="1" indent="-213359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mfortaa"/>
              <a:buAutoNum type="alphaLcPeriod"/>
            </a:pPr>
            <a:r>
              <a:rPr lang="en" b="1">
                <a:solidFill>
                  <a:schemeClr val="lt1"/>
                </a:solidFill>
                <a:highlight>
                  <a:srgbClr val="FF9901"/>
                </a:highlight>
                <a:latin typeface="Comfortaa"/>
                <a:ea typeface="Comfortaa"/>
                <a:cs typeface="Comfortaa"/>
                <a:sym typeface="Comfortaa"/>
              </a:rPr>
              <a:t>Paid digital media buying</a:t>
            </a:r>
            <a:endParaRPr b="1">
              <a:solidFill>
                <a:schemeClr val="lt1"/>
              </a:solidFill>
              <a:highlight>
                <a:srgbClr val="FF9901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594360" lvl="1" indent="-226059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AutoNum type="alphaLcPeriod"/>
            </a:pP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Conversion optimization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594360" lvl="1" indent="-226059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AutoNum type="alphaLcPeriod"/>
            </a:pP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Email and direct customer outreach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594360" lvl="1" indent="-226059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AutoNum type="alphaLcPeriod"/>
            </a:pP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Social chatbot / SMS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mfortaa"/>
              <a:buAutoNum type="alphaLcPeriod"/>
            </a:pPr>
            <a:r>
              <a:rPr lang="en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Customer Segmentation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mfortaa"/>
              <a:buAutoNum type="alphaLcPeriod"/>
            </a:pPr>
            <a:r>
              <a:rPr lang="en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Data analysis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594360" lvl="1" indent="-21335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mfortaa"/>
              <a:buAutoNum type="alphaLcPeriod"/>
            </a:pPr>
            <a:r>
              <a:rPr lang="en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Product Assortment 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594360" lvl="1" indent="-213359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mfortaa"/>
              <a:buAutoNum type="alphaLcPeriod"/>
            </a:pPr>
            <a:r>
              <a:rPr lang="en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Product Pricing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594360" lvl="1" indent="-213359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mfortaa"/>
              <a:buAutoNum type="alphaLcPeriod"/>
            </a:pPr>
            <a:r>
              <a:rPr lang="en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Competitive analysis  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594360" lvl="1" indent="-213359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mfortaa"/>
              <a:buAutoNum type="alphaLcPeriod"/>
            </a:pPr>
            <a:r>
              <a:rPr lang="en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Earned Media and direct messaging on Social platforms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594360" lvl="1" indent="-21335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mfortaa"/>
              <a:buAutoNum type="alphaLcPeriod"/>
            </a:pPr>
            <a:r>
              <a:rPr lang="en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Content selection/ generation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594360" lvl="1" indent="-21335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mfortaa"/>
              <a:buAutoNum type="alphaLcPeriod"/>
            </a:pPr>
            <a:r>
              <a:rPr lang="en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LTV growth after user acquisition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594360" lvl="1" indent="-21335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mfortaa"/>
              <a:buAutoNum type="alphaLcPeriod"/>
            </a:pPr>
            <a:r>
              <a:rPr lang="en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Better return on media buying platforms 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228600" lvl="0" indent="-21335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mfortaa"/>
              <a:buAutoNum type="alphaUcPeriod"/>
            </a:pP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Email and direct outreach</a:t>
            </a:r>
            <a:r>
              <a:rPr lang="en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- Fractyl can run personalized email campaigns at scale </a:t>
            </a:r>
            <a:endParaRPr sz="1200">
              <a:solidFill>
                <a:schemeClr val="lt1"/>
              </a:solidFill>
              <a:highlight>
                <a:srgbClr val="FF9901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228600" lvl="0" indent="-213359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mfortaa"/>
              <a:buAutoNum type="alphaUcPeriod"/>
            </a:pP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Social Chatbot / SMS</a:t>
            </a:r>
            <a:r>
              <a:rPr lang="en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Fractyl can respond as the athlete, brand or ecommerce company knowing much more about the consumer and personalizing what they get in the tone of voice of athlete or brand 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09" name="Google Shape;809;p66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78006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Fract</a:t>
            </a:r>
            <a:r>
              <a:rPr lang="en" b="1">
                <a:solidFill>
                  <a:srgbClr val="FF8000"/>
                </a:solidFill>
                <a:latin typeface="Comfortaa"/>
                <a:ea typeface="Comfortaa"/>
                <a:cs typeface="Comfortaa"/>
                <a:sym typeface="Comfortaa"/>
              </a:rPr>
              <a:t>y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l</a:t>
            </a:r>
            <a:r>
              <a:rPr lang="en"/>
              <a:t>’s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/>
              <a:t>e2e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 AI </a:t>
            </a:r>
            <a:r>
              <a:rPr lang="en"/>
              <a:t>P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latform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10" name="Google Shape;810;p66"/>
          <p:cNvSpPr/>
          <p:nvPr/>
        </p:nvSpPr>
        <p:spPr>
          <a:xfrm>
            <a:off x="8528775" y="1138925"/>
            <a:ext cx="183600" cy="2046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67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816" name="Google Shape;816;p67"/>
          <p:cNvGraphicFramePr/>
          <p:nvPr/>
        </p:nvGraphicFramePr>
        <p:xfrm>
          <a:off x="271500" y="806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{51CEA281-6150-41D6-982A-D042F948BEE7}</a:tableStyleId>
              </a:tblPr>
              <a:tblGrid>
                <a:gridCol w="1470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7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7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Lane </a:t>
                      </a:r>
                      <a:endParaRPr sz="16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1610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1610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610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Partially automated </a:t>
                      </a:r>
                      <a:endParaRPr sz="16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1610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1610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Fully Automated </a:t>
                      </a:r>
                      <a:endParaRPr sz="16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1610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1610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161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Paid Digital marketing </a:t>
                      </a: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1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Earned Digital Marketing  </a:t>
                      </a: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1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Ecommerce </a:t>
                      </a:r>
                      <a:endParaRPr sz="1200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1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CRM  </a:t>
                      </a: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17" name="Google Shape;817;p67"/>
          <p:cNvSpPr txBox="1">
            <a:spLocks noGrp="1"/>
          </p:cNvSpPr>
          <p:nvPr>
            <p:ph type="title"/>
          </p:nvPr>
        </p:nvSpPr>
        <p:spPr>
          <a:xfrm>
            <a:off x="-92237" y="-4200"/>
            <a:ext cx="98709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How Automated is Marketing and Ecommerce?</a:t>
            </a:r>
            <a:endParaRPr sz="2800"/>
          </a:p>
        </p:txBody>
      </p:sp>
      <p:grpSp>
        <p:nvGrpSpPr>
          <p:cNvPr id="818" name="Google Shape;818;p67"/>
          <p:cNvGrpSpPr/>
          <p:nvPr/>
        </p:nvGrpSpPr>
        <p:grpSpPr>
          <a:xfrm>
            <a:off x="2721415" y="1380900"/>
            <a:ext cx="1376046" cy="456300"/>
            <a:chOff x="3575078" y="1713975"/>
            <a:chExt cx="1376046" cy="456300"/>
          </a:xfrm>
        </p:grpSpPr>
        <p:pic>
          <p:nvPicPr>
            <p:cNvPr id="819" name="Google Shape;819;p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75078" y="1713975"/>
              <a:ext cx="1376044" cy="45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0" name="Google Shape;820;p67"/>
            <p:cNvPicPr preferRelativeResize="0"/>
            <p:nvPr/>
          </p:nvPicPr>
          <p:blipFill rotWithShape="1">
            <a:blip r:embed="rId4">
              <a:alphaModFix/>
            </a:blip>
            <a:srcRect l="20261"/>
            <a:stretch/>
          </p:blipFill>
          <p:spPr>
            <a:xfrm>
              <a:off x="3853849" y="1713975"/>
              <a:ext cx="1097274" cy="456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21" name="Google Shape;821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2436" y="2214111"/>
            <a:ext cx="1151174" cy="31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04002" y="2236574"/>
            <a:ext cx="1352294" cy="270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3" name="Google Shape;823;p67"/>
          <p:cNvGrpSpPr/>
          <p:nvPr/>
        </p:nvGrpSpPr>
        <p:grpSpPr>
          <a:xfrm>
            <a:off x="2803152" y="3029570"/>
            <a:ext cx="1062292" cy="557708"/>
            <a:chOff x="3783250" y="2920325"/>
            <a:chExt cx="959700" cy="503847"/>
          </a:xfrm>
        </p:grpSpPr>
        <p:pic>
          <p:nvPicPr>
            <p:cNvPr id="824" name="Google Shape;824;p6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783250" y="2920325"/>
              <a:ext cx="959700" cy="5038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5" name="Google Shape;825;p67"/>
            <p:cNvPicPr preferRelativeResize="0"/>
            <p:nvPr/>
          </p:nvPicPr>
          <p:blipFill rotWithShape="1">
            <a:blip r:embed="rId8">
              <a:alphaModFix/>
            </a:blip>
            <a:srcRect t="63109"/>
            <a:stretch/>
          </p:blipFill>
          <p:spPr>
            <a:xfrm>
              <a:off x="3783250" y="3238297"/>
              <a:ext cx="959700" cy="1858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26" name="Google Shape;826;p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53240" y="3876025"/>
            <a:ext cx="652119" cy="456299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67"/>
          <p:cNvSpPr txBox="1"/>
          <p:nvPr/>
        </p:nvSpPr>
        <p:spPr>
          <a:xfrm>
            <a:off x="6747575" y="1517800"/>
            <a:ext cx="959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Fract</a:t>
            </a:r>
            <a:r>
              <a:rPr lang="en" sz="1600" b="1">
                <a:solidFill>
                  <a:srgbClr val="FF8000"/>
                </a:solidFill>
                <a:latin typeface="Comfortaa"/>
                <a:ea typeface="Comfortaa"/>
                <a:cs typeface="Comfortaa"/>
                <a:sym typeface="Comfortaa"/>
              </a:rPr>
              <a:t>y</a:t>
            </a:r>
            <a:r>
              <a:rPr lang="en"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</a:t>
            </a:r>
            <a:endParaRPr sz="100">
              <a:solidFill>
                <a:schemeClr val="lt1"/>
              </a:solidFill>
            </a:endParaRPr>
          </a:p>
        </p:txBody>
      </p:sp>
      <p:sp>
        <p:nvSpPr>
          <p:cNvPr id="828" name="Google Shape;828;p67"/>
          <p:cNvSpPr txBox="1"/>
          <p:nvPr/>
        </p:nvSpPr>
        <p:spPr>
          <a:xfrm>
            <a:off x="6747575" y="2296714"/>
            <a:ext cx="959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Fract</a:t>
            </a:r>
            <a:r>
              <a:rPr lang="en" sz="1600" b="1">
                <a:solidFill>
                  <a:srgbClr val="FF8000"/>
                </a:solidFill>
                <a:latin typeface="Comfortaa"/>
                <a:ea typeface="Comfortaa"/>
                <a:cs typeface="Comfortaa"/>
                <a:sym typeface="Comfortaa"/>
              </a:rPr>
              <a:t>y</a:t>
            </a:r>
            <a:r>
              <a:rPr lang="en"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</a:t>
            </a:r>
            <a:endParaRPr sz="100">
              <a:solidFill>
                <a:schemeClr val="lt1"/>
              </a:solidFill>
            </a:endParaRPr>
          </a:p>
        </p:txBody>
      </p:sp>
      <p:sp>
        <p:nvSpPr>
          <p:cNvPr id="829" name="Google Shape;829;p67"/>
          <p:cNvSpPr txBox="1"/>
          <p:nvPr/>
        </p:nvSpPr>
        <p:spPr>
          <a:xfrm>
            <a:off x="6747575" y="3156172"/>
            <a:ext cx="959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Fract</a:t>
            </a:r>
            <a:r>
              <a:rPr lang="en" sz="1600" b="1">
                <a:solidFill>
                  <a:srgbClr val="FF8000"/>
                </a:solidFill>
                <a:latin typeface="Comfortaa"/>
                <a:ea typeface="Comfortaa"/>
                <a:cs typeface="Comfortaa"/>
                <a:sym typeface="Comfortaa"/>
              </a:rPr>
              <a:t>y</a:t>
            </a:r>
            <a:r>
              <a:rPr lang="en"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</a:t>
            </a:r>
            <a:endParaRPr sz="100">
              <a:solidFill>
                <a:schemeClr val="lt1"/>
              </a:solidFill>
            </a:endParaRPr>
          </a:p>
        </p:txBody>
      </p:sp>
      <p:sp>
        <p:nvSpPr>
          <p:cNvPr id="830" name="Google Shape;830;p67"/>
          <p:cNvSpPr txBox="1"/>
          <p:nvPr/>
        </p:nvSpPr>
        <p:spPr>
          <a:xfrm>
            <a:off x="6747575" y="4085355"/>
            <a:ext cx="959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Fract</a:t>
            </a:r>
            <a:r>
              <a:rPr lang="en" sz="1600" b="1">
                <a:solidFill>
                  <a:srgbClr val="FF8000"/>
                </a:solidFill>
                <a:latin typeface="Comfortaa"/>
                <a:ea typeface="Comfortaa"/>
                <a:cs typeface="Comfortaa"/>
                <a:sym typeface="Comfortaa"/>
              </a:rPr>
              <a:t>y</a:t>
            </a:r>
            <a:r>
              <a:rPr lang="en"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</a:t>
            </a:r>
            <a:endParaRPr sz="100">
              <a:solidFill>
                <a:schemeClr val="lt1"/>
              </a:solidFill>
            </a:endParaRPr>
          </a:p>
        </p:txBody>
      </p:sp>
      <p:pic>
        <p:nvPicPr>
          <p:cNvPr id="831" name="Google Shape;831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7649" y="1451373"/>
            <a:ext cx="1151174" cy="31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7761" y="3072011"/>
            <a:ext cx="1151174" cy="31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6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04000" y="2664600"/>
            <a:ext cx="1352300" cy="207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6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03150" y="1833175"/>
            <a:ext cx="1352300" cy="207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6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65451" y="3929912"/>
            <a:ext cx="652125" cy="36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6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27600" y="3929900"/>
            <a:ext cx="739636" cy="3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6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174788" y="4377179"/>
            <a:ext cx="1151175" cy="252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6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367224" y="1702350"/>
            <a:ext cx="652100" cy="24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68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844" name="Google Shape;844;p68"/>
          <p:cNvSpPr txBox="1">
            <a:spLocks noGrp="1"/>
          </p:cNvSpPr>
          <p:nvPr>
            <p:ph type="title"/>
          </p:nvPr>
        </p:nvSpPr>
        <p:spPr>
          <a:xfrm>
            <a:off x="-9525" y="-4175"/>
            <a:ext cx="8639100" cy="557700"/>
          </a:xfrm>
          <a:prstGeom prst="rect">
            <a:avLst/>
          </a:prstGeom>
        </p:spPr>
        <p:txBody>
          <a:bodyPr spcFirstLastPara="1" wrap="square" lIns="32002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Fract</a:t>
            </a:r>
            <a:r>
              <a:rPr lang="en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y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l </a:t>
            </a:r>
            <a:r>
              <a:rPr lang="en"/>
              <a:t>A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lready </a:t>
            </a:r>
            <a:r>
              <a:rPr lang="en"/>
              <a:t>H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as </a:t>
            </a:r>
            <a:r>
              <a:rPr lang="en"/>
              <a:t>R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eal </a:t>
            </a:r>
            <a:r>
              <a:rPr lang="en"/>
              <a:t>W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orld </a:t>
            </a:r>
            <a:r>
              <a:rPr lang="en"/>
              <a:t>R</a:t>
            </a: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esults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845" name="Google Shape;845;p68"/>
          <p:cNvGraphicFramePr/>
          <p:nvPr/>
        </p:nvGraphicFramePr>
        <p:xfrm>
          <a:off x="309563" y="154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{51CEA281-6150-41D6-982A-D042F948BEE7}</a:tableStyleId>
              </a:tblPr>
              <a:tblGrid>
                <a:gridCol w="256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Live with clients for over 3 years </a:t>
                      </a:r>
                      <a:endParaRPr sz="18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610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&gt;$1m of ARR </a:t>
                      </a:r>
                      <a:endParaRPr sz="18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610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Operational in 5 business verticals </a:t>
                      </a:r>
                      <a:endParaRPr sz="1800" b="1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61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 years of training </a:t>
                      </a:r>
                      <a:endParaRPr sz="1800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 Provisional patents ready to file</a:t>
                      </a:r>
                      <a:endParaRPr sz="1800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&gt;35+ customers served</a:t>
                      </a:r>
                      <a:endParaRPr sz="1800">
                        <a:solidFill>
                          <a:schemeClr val="lt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B3B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69"/>
          <p:cNvSpPr/>
          <p:nvPr/>
        </p:nvSpPr>
        <p:spPr>
          <a:xfrm>
            <a:off x="422075" y="1438775"/>
            <a:ext cx="2464500" cy="2960700"/>
          </a:xfrm>
          <a:prstGeom prst="roundRect">
            <a:avLst>
              <a:gd name="adj" fmla="val 6141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69"/>
          <p:cNvSpPr txBox="1">
            <a:spLocks noGrp="1"/>
          </p:cNvSpPr>
          <p:nvPr>
            <p:ph type="sldNum" idx="12"/>
          </p:nvPr>
        </p:nvSpPr>
        <p:spPr>
          <a:xfrm>
            <a:off x="6858074" y="4873375"/>
            <a:ext cx="2286000" cy="255900"/>
          </a:xfrm>
          <a:prstGeom prst="rect">
            <a:avLst/>
          </a:prstGeom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852" name="Google Shape;852;p69"/>
          <p:cNvSpPr txBox="1">
            <a:spLocks noGrp="1"/>
          </p:cNvSpPr>
          <p:nvPr>
            <p:ph type="title" idx="4294967295"/>
          </p:nvPr>
        </p:nvSpPr>
        <p:spPr>
          <a:xfrm>
            <a:off x="291775" y="284475"/>
            <a:ext cx="85413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Fract</a:t>
            </a:r>
            <a:r>
              <a:rPr lang="en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y</a:t>
            </a:r>
            <a:r>
              <a:rPr lang="en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 has the ability to cause a paradigm shift in ecommerce and marketing  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53" name="Google Shape;853;p69"/>
          <p:cNvSpPr txBox="1"/>
          <p:nvPr/>
        </p:nvSpPr>
        <p:spPr>
          <a:xfrm>
            <a:off x="563922" y="1905000"/>
            <a:ext cx="2155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46%</a:t>
            </a:r>
            <a:endParaRPr sz="4800" b="1">
              <a:solidFill>
                <a:srgbClr val="F1610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Avg engagement rate / Social</a:t>
            </a:r>
            <a:endParaRPr sz="1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54" name="Google Shape;854;p69"/>
          <p:cNvSpPr txBox="1"/>
          <p:nvPr/>
        </p:nvSpPr>
        <p:spPr>
          <a:xfrm>
            <a:off x="563922" y="3445225"/>
            <a:ext cx="2155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1.8%</a:t>
            </a:r>
            <a:endParaRPr sz="3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Avg IG engagement rate</a:t>
            </a:r>
            <a:endParaRPr sz="1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55" name="Google Shape;855;p69"/>
          <p:cNvSpPr txBox="1"/>
          <p:nvPr/>
        </p:nvSpPr>
        <p:spPr>
          <a:xfrm>
            <a:off x="563922" y="2878725"/>
            <a:ext cx="21558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EEEEEE"/>
                </a:solidFill>
                <a:latin typeface="Comfortaa"/>
                <a:ea typeface="Comfortaa"/>
                <a:cs typeface="Comfortaa"/>
                <a:sym typeface="Comfortaa"/>
              </a:rPr>
              <a:t>vs</a:t>
            </a:r>
            <a:endParaRPr sz="2400">
              <a:solidFill>
                <a:srgbClr val="EEEEEE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56" name="Google Shape;856;p69"/>
          <p:cNvSpPr/>
          <p:nvPr/>
        </p:nvSpPr>
        <p:spPr>
          <a:xfrm>
            <a:off x="3262499" y="1438775"/>
            <a:ext cx="2464500" cy="2960700"/>
          </a:xfrm>
          <a:prstGeom prst="roundRect">
            <a:avLst>
              <a:gd name="adj" fmla="val 6141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69"/>
          <p:cNvSpPr txBox="1"/>
          <p:nvPr/>
        </p:nvSpPr>
        <p:spPr>
          <a:xfrm>
            <a:off x="3409391" y="1905000"/>
            <a:ext cx="2155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38%</a:t>
            </a:r>
            <a:endParaRPr sz="4800" b="1">
              <a:solidFill>
                <a:srgbClr val="F1610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Avg opt in rate / Chatbot</a:t>
            </a:r>
            <a:endParaRPr sz="1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58" name="Google Shape;858;p69"/>
          <p:cNvSpPr txBox="1"/>
          <p:nvPr/>
        </p:nvSpPr>
        <p:spPr>
          <a:xfrm>
            <a:off x="3409391" y="3445225"/>
            <a:ext cx="2155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4.0%</a:t>
            </a:r>
            <a:endParaRPr sz="3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SMS (closest to Chatbot)</a:t>
            </a:r>
            <a:endParaRPr sz="1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59" name="Google Shape;859;p69"/>
          <p:cNvSpPr txBox="1"/>
          <p:nvPr/>
        </p:nvSpPr>
        <p:spPr>
          <a:xfrm>
            <a:off x="3409391" y="2878725"/>
            <a:ext cx="21558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vs</a:t>
            </a:r>
            <a:endParaRPr sz="24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60" name="Google Shape;860;p69"/>
          <p:cNvSpPr/>
          <p:nvPr/>
        </p:nvSpPr>
        <p:spPr>
          <a:xfrm>
            <a:off x="6111025" y="1438775"/>
            <a:ext cx="2416500" cy="2960700"/>
          </a:xfrm>
          <a:prstGeom prst="roundRect">
            <a:avLst>
              <a:gd name="adj" fmla="val 6141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69"/>
          <p:cNvSpPr txBox="1"/>
          <p:nvPr/>
        </p:nvSpPr>
        <p:spPr>
          <a:xfrm>
            <a:off x="6233804" y="1905000"/>
            <a:ext cx="2155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32%</a:t>
            </a:r>
            <a:endParaRPr sz="4800" b="1">
              <a:solidFill>
                <a:srgbClr val="F1610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Avg CTR</a:t>
            </a:r>
            <a:endParaRPr sz="1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62" name="Google Shape;862;p69"/>
          <p:cNvSpPr txBox="1"/>
          <p:nvPr/>
        </p:nvSpPr>
        <p:spPr>
          <a:xfrm>
            <a:off x="6233804" y="3445225"/>
            <a:ext cx="2155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0.5%</a:t>
            </a:r>
            <a:endParaRPr sz="3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Avg CTR</a:t>
            </a:r>
            <a:endParaRPr sz="1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63" name="Google Shape;863;p69"/>
          <p:cNvSpPr txBox="1"/>
          <p:nvPr/>
        </p:nvSpPr>
        <p:spPr>
          <a:xfrm>
            <a:off x="6233804" y="2878725"/>
            <a:ext cx="21558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vs</a:t>
            </a:r>
            <a:endParaRPr sz="24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64" name="Google Shape;864;p69"/>
          <p:cNvSpPr txBox="1">
            <a:spLocks noGrp="1"/>
          </p:cNvSpPr>
          <p:nvPr>
            <p:ph type="title" idx="4294967295"/>
          </p:nvPr>
        </p:nvSpPr>
        <p:spPr>
          <a:xfrm>
            <a:off x="511325" y="1550830"/>
            <a:ext cx="22860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ENGAGEMENT</a:t>
            </a:r>
            <a:endParaRPr sz="1400" b="1">
              <a:solidFill>
                <a:srgbClr val="F1610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65" name="Google Shape;865;p69"/>
          <p:cNvSpPr txBox="1">
            <a:spLocks noGrp="1"/>
          </p:cNvSpPr>
          <p:nvPr>
            <p:ph type="title" idx="4294967295"/>
          </p:nvPr>
        </p:nvSpPr>
        <p:spPr>
          <a:xfrm>
            <a:off x="3351775" y="1550830"/>
            <a:ext cx="22860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OPT IN</a:t>
            </a:r>
            <a:endParaRPr sz="1400" b="1">
              <a:solidFill>
                <a:srgbClr val="F1610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66" name="Google Shape;866;p69"/>
          <p:cNvSpPr txBox="1">
            <a:spLocks noGrp="1"/>
          </p:cNvSpPr>
          <p:nvPr>
            <p:ph type="title" idx="4294967295"/>
          </p:nvPr>
        </p:nvSpPr>
        <p:spPr>
          <a:xfrm>
            <a:off x="6045875" y="1550825"/>
            <a:ext cx="25317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F16101"/>
                </a:solidFill>
                <a:latin typeface="Comfortaa"/>
                <a:ea typeface="Comfortaa"/>
                <a:cs typeface="Comfortaa"/>
                <a:sym typeface="Comfortaa"/>
              </a:rPr>
              <a:t>CLICK THROUGH RATE</a:t>
            </a:r>
            <a:endParaRPr sz="1400" b="1">
              <a:solidFill>
                <a:srgbClr val="F1610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F1610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nAI V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1558</Words>
  <Application>Microsoft Office PowerPoint</Application>
  <PresentationFormat>On-screen Show (16:9)</PresentationFormat>
  <Paragraphs>351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Calibri</vt:lpstr>
      <vt:lpstr>Comfortaa</vt:lpstr>
      <vt:lpstr>Comfortaa Medium</vt:lpstr>
      <vt:lpstr>Comfortaa SemiBold</vt:lpstr>
      <vt:lpstr>Gill Sans</vt:lpstr>
      <vt:lpstr>Nunito</vt:lpstr>
      <vt:lpstr>Nunito Black</vt:lpstr>
      <vt:lpstr>Open Sans</vt:lpstr>
      <vt:lpstr>Open Sans SemiBold</vt:lpstr>
      <vt:lpstr>Roboto</vt:lpstr>
      <vt:lpstr>Simple Light</vt:lpstr>
      <vt:lpstr>FanAI V2</vt:lpstr>
      <vt:lpstr>Fractyl</vt:lpstr>
      <vt:lpstr>PowerPoint Presentation</vt:lpstr>
      <vt:lpstr>PROBLEM:  Difficult and costly to run digital marketing &amp; ecommerce at present </vt:lpstr>
      <vt:lpstr>PowerPoint Presentation</vt:lpstr>
      <vt:lpstr>Fractyl Transforming Business AI </vt:lpstr>
      <vt:lpstr>Fractyl’s e2e AI Platform </vt:lpstr>
      <vt:lpstr>How Automated is Marketing and Ecommerce?</vt:lpstr>
      <vt:lpstr>Fractyl Already Has Real World Results </vt:lpstr>
      <vt:lpstr>Fractyl has the ability to cause a paradigm shift in ecommerce and marketing  </vt:lpstr>
      <vt:lpstr>e2e eCommerce &amp; Marketing </vt:lpstr>
      <vt:lpstr>Exponential eComm Growth </vt:lpstr>
      <vt:lpstr>Exponential eComm Growth </vt:lpstr>
      <vt:lpstr>Fractyl creates ads targets and adjusts ads  </vt:lpstr>
      <vt:lpstr>Fractyl Social bot performance   </vt:lpstr>
      <vt:lpstr>Product Demo</vt:lpstr>
      <vt:lpstr>Sales Pipeline     </vt:lpstr>
      <vt:lpstr>Existing and interested clients can be continued during product build out</vt:lpstr>
      <vt:lpstr>Sales Forecast    </vt:lpstr>
      <vt:lpstr>The Fractyl Moat = Deep Tech IP</vt:lpstr>
      <vt:lpstr>Management Team </vt:lpstr>
      <vt:lpstr>More Team  </vt:lpstr>
      <vt:lpstr>Financing </vt:lpstr>
      <vt:lpstr>Thank You!</vt:lpstr>
      <vt:lpstr>Appendix</vt:lpstr>
      <vt:lpstr>What Fractyl Does  </vt:lpstr>
      <vt:lpstr>Fractyl e2e platform    </vt:lpstr>
      <vt:lpstr>Fractyl a day in the life e2e marketing   </vt:lpstr>
      <vt:lpstr>Fractyl Neuromorphic Neural Network   </vt:lpstr>
      <vt:lpstr>Finance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Fractyl</dc:title>
  <cp:lastModifiedBy>Geneva Galvez</cp:lastModifiedBy>
  <cp:revision>1</cp:revision>
  <dcterms:modified xsi:type="dcterms:W3CDTF">2023-10-11T00:18:19Z</dcterms:modified>
</cp:coreProperties>
</file>